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Masters/slideMaster3.xml" ContentType="application/vnd.openxmlformats-officedocument.presentationml.slideMaster+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slideMasters/slideMaster4.xml" ContentType="application/vnd.openxmlformats-officedocument.presentationml.slideMaster+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Masters/slideMaster5.xml" ContentType="application/vnd.openxmlformats-officedocument.presentationml.slideMaster+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Masters/slideMaster6.xml" ContentType="application/vnd.openxmlformats-officedocument.presentationml.slideMaster+xml"/>
  <Override PartName="/ppt/slideLayouts/slideLayout46.xml" ContentType="application/vnd.openxmlformats-officedocument.presentationml.slideLayou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6.xml" ContentType="application/vnd.openxmlformats-officedocument.theme+xml"/>
  <Override PartName="/ppt/notesMasters/notesMaster1.xml" ContentType="application/vnd.openxmlformats-officedocument.presentationml.notesMaster+xml"/>
  <Override PartName="/ppt/theme/theme7.xml" ContentType="application/vnd.openxmlformats-officedocument.theme+xml"/>
  <Override PartName="/ppt/handoutMasters/handoutMaster1.xml" ContentType="application/vnd.openxmlformats-officedocument.presentationml.handoutMaster+xml"/>
  <Override PartName="/ppt/theme/theme8.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gs/tag17.xml" ContentType="application/vnd.openxmlformats-officedocument.presentationml.tags+xml"/>
  <Override PartName="/ppt/slides/slide7.xml" ContentType="application/vnd.openxmlformats-officedocument.presentationml.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embedTrueTypeFonts="1" saveSubsetFonts="1">
  <p:sldMasterIdLst>
    <p:sldMasterId id="2147483648" r:id="rId1"/>
    <p:sldMasterId id="2147483649" r:id="rId2"/>
    <p:sldMasterId id="2147483650" r:id="rId3"/>
    <p:sldMasterId id="2147483651" r:id="rId4"/>
    <p:sldMasterId id="2147483652" r:id="rId5"/>
    <p:sldMasterId id="2147483653" r:id="rId6"/>
  </p:sldMasterIdLst>
  <p:notesMasterIdLst>
    <p:notesMasterId r:id="rId7"/>
  </p:notesMasterIdLst>
  <p:handoutMasterIdLst>
    <p:handoutMasterId r:id="rId8"/>
  </p:handoutMasterIdLst>
  <p:sldIdLst>
    <p:sldId id="257" r:id="rId9"/>
    <p:sldId id="258" r:id="rId10"/>
    <p:sldId id="259" r:id="rId11"/>
    <p:sldId id="260" r:id="rId12"/>
    <p:sldId id="261" r:id="rId13"/>
    <p:sldId id="262" r:id="rId14"/>
    <p:sldId id="263" r:id="rId15"/>
    <p:sldId id="264" r:id="rId16"/>
    <p:sldId id="265" r:id="rId17"/>
    <p:sldId id="266" r:id="rId18"/>
  </p:sldIdLst>
  <p:sldSz type="screen16x9" cy="6858000" cx="12192000"/>
  <p:notesSz cx="6858000" cy="9144000"/>
  <p:embeddedFontLst>
    <p:embeddedFont>
      <p:font typeface="微软雅黑" panose="020B0503020204020204" charset="-122"/>
      <p:regular r:id="rId19"/>
    </p:embeddedFont>
    <p:embeddedFont>
      <p:font typeface="等线 Light" panose="02010600030101010101" charset="-122"/>
      <p:regular r:id="rId20"/>
    </p:embeddedFont>
    <p:embeddedFont>
      <p:font typeface="等线" panose="02010600030101010101" charset="-122"/>
      <p:regular r:id="rId21"/>
    </p:embeddedFont>
    <p:embeddedFont>
      <p:font typeface="Calibri" panose="020F0502020204030204" charset="0"/>
      <p:regular r:id="rId22"/>
      <p:bold r:id="rId23"/>
      <p:italic r:id="rId24"/>
      <p:boldItalic r:id="rId25"/>
    </p:embeddedFont>
  </p:embeddedFontLst>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xmlns:r="http://schemas.openxmlformats.org/officeDocument/2006/relationships" xmlns:a="http://schemas.openxmlformats.org/drawingml/2006/main">
  <p:cmAuthor id="1" name="幸全" initials="幸全" lastIdx="1" clrIdx="0"/>
</p:cmAuthorLst>
</file>

<file path=ppt/presProps.xml><?xml version="1.0" encoding="utf-8"?>
<p:presentationPr xmlns:p="http://schemas.openxmlformats.org/presentationml/2006/main" xmlns:r="http://schemas.openxmlformats.org/officeDocument/2006/relationships" xmlns:a="http://schemas.openxmlformats.org/drawingml/2006/main">
  <p:clrMru>
    <a:srgbClr val="FF781E"/>
    <a:srgbClr val="F3F7F9"/>
    <a:srgbClr val="FFA161"/>
    <a:srgbClr val="538DA9"/>
    <a:srgbClr val="0E5F86"/>
    <a:srgbClr val="E8F0F4"/>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4995" autoAdjust="0"/>
    <p:restoredTop sz="94660"/>
  </p:normalViewPr>
  <p:slideViewPr>
    <p:cSldViewPr snapToGrid="0">
      <p:cViewPr varScale="1">
        <p:scale>
          <a:sx n="101" d="100"/>
          <a:sy n="101" d="100"/>
        </p:scale>
        <p:origin x="150" y="300"/>
      </p:cViewPr>
      <p:guideLst>
        <p:guide orient="horz" pos="2137"/>
        <p:guide pos="38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font" Target="fonts/font1.fntdata"/><Relationship Id="rId20" Type="http://schemas.openxmlformats.org/officeDocument/2006/relationships/font" Target="fonts/font2.fntdata"/><Relationship Id="rId21" Type="http://schemas.openxmlformats.org/officeDocument/2006/relationships/font" Target="fonts/font3.fntdata"/><Relationship Id="rId22" Type="http://schemas.openxmlformats.org/officeDocument/2006/relationships/font" Target="fonts/font4.fntdata"/><Relationship Id="rId23" Type="http://schemas.openxmlformats.org/officeDocument/2006/relationships/font" Target="fonts/font5.fntdata"/><Relationship Id="rId24" Type="http://schemas.openxmlformats.org/officeDocument/2006/relationships/font" Target="fonts/font6.fntdata"/><Relationship Id="rId25" Type="http://schemas.openxmlformats.org/officeDocument/2006/relationships/font" Target="fonts/font7.fntdata"/><Relationship Id="rId26" Type="http://schemas.openxmlformats.org/officeDocument/2006/relationships/tableStyles" Target="tableStyle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35" name=""/>
        <p:cNvGrpSpPr/>
        <p:nvPr/>
      </p:nvGrpSpPr>
      <p:grpSpPr>
        <a:xfrm>
          <a:off x="0" y="0"/>
          <a:ext cx="0" cy="0"/>
          <a:chOff x="0" y="0"/>
          <a:chExt cx="0" cy="0"/>
        </a:xfrm>
      </p:grpSpPr>
      <p:sp>
        <p:nvSpPr>
          <p:cNvPr id="1048900"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8901" name="日期占位符 2"/>
          <p:cNvSpPr>
            <a:spLocks noGrp="1"/>
          </p:cNvSpPr>
          <p:nvPr>
            <p:ph type="dt" sz="quarter" idx="1"/>
          </p:nvPr>
        </p:nvSpPr>
        <p:spPr>
          <a:xfrm>
            <a:off x="3884613" y="0"/>
            <a:ext cx="2971800" cy="458788"/>
          </a:xfrm>
          <a:prstGeom prst="rect"/>
        </p:spPr>
        <p:txBody>
          <a:bodyPr bIns="45720" lIns="91440" rIns="91440" rtlCol="0" tIns="45720" vert="horz"/>
          <a:lstStyle>
            <a:lvl1pPr algn="r">
              <a:defRPr sz="1200"/>
            </a:lvl1pPr>
          </a:lstStyle>
          <a:p>
            <a:fld id="{0F9B84EA-7D68-4D60-9CB1-D50884785D1C}" type="datetimeFigureOut">
              <a:rPr altLang="en-US" lang="zh-CN" smtClean="0"/>
            </a:fld>
            <a:endParaRPr altLang="en-US" lang="zh-CN"/>
          </a:p>
        </p:txBody>
      </p:sp>
      <p:sp>
        <p:nvSpPr>
          <p:cNvPr id="1048902" name="页脚占位符 3"/>
          <p:cNvSpPr>
            <a:spLocks noGrp="1"/>
          </p:cNvSpPr>
          <p:nvPr>
            <p:ph type="ftr" sz="quarter" idx="2"/>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8903" name="灯片编号占位符 4"/>
          <p:cNvSpPr>
            <a:spLocks noGrp="1"/>
          </p:cNvSpPr>
          <p:nvPr>
            <p:ph type="sldNum" sz="quarter" idx="3"/>
          </p:nvPr>
        </p:nvSpPr>
        <p:spPr>
          <a:xfrm>
            <a:off x="3884613" y="8685213"/>
            <a:ext cx="2971800" cy="458787"/>
          </a:xfrm>
          <a:prstGeom prst="rect"/>
        </p:spPr>
        <p:txBody>
          <a:bodyPr anchor="b" bIns="45720" lIns="91440" rIns="91440" rtlCol="0" tIns="45720" vert="horz"/>
          <a:lstStyle>
            <a:lvl1pPr algn="r">
              <a:defRPr sz="1200"/>
            </a:lvl1pPr>
          </a:lstStyle>
          <a:p>
            <a:fld id="{8D4E0FC9-F1F8-4FAE-9988-3BA365CFD46F}" type="slidenum">
              <a:rPr altLang="en-US" lang="zh-CN" smtClean="0"/>
            </a:fld>
            <a:endParaRPr altLang="en-US" lang="zh-CN"/>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34" name=""/>
        <p:cNvGrpSpPr/>
        <p:nvPr/>
      </p:nvGrpSpPr>
      <p:grpSpPr>
        <a:xfrm>
          <a:off x="0" y="0"/>
          <a:ext cx="0" cy="0"/>
          <a:chOff x="0" y="0"/>
          <a:chExt cx="0" cy="0"/>
        </a:xfrm>
      </p:grpSpPr>
      <p:sp>
        <p:nvSpPr>
          <p:cNvPr id="1048894"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8895" name="日期占位符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D2A48B96-639E-45A3-A0BA-2464DFDB1FAA}" type="datetimeFigureOut">
              <a:rPr altLang="en-US" lang="zh-CN" smtClean="0"/>
            </a:fld>
            <a:endParaRPr altLang="en-US" lang="zh-CN"/>
          </a:p>
        </p:txBody>
      </p:sp>
      <p:sp>
        <p:nvSpPr>
          <p:cNvPr id="1048896" name="幻灯片图像占位符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altLang="en-US" lang="zh-CN"/>
          </a:p>
        </p:txBody>
      </p:sp>
      <p:sp>
        <p:nvSpPr>
          <p:cNvPr id="1048897" name="备注占位符 4"/>
          <p:cNvSpPr>
            <a:spLocks noGrp="1"/>
          </p:cNvSpPr>
          <p:nvPr>
            <p:ph type="body" sz="quarter" idx="3"/>
          </p:nvPr>
        </p:nvSpPr>
        <p:spPr>
          <a:xfrm>
            <a:off x="685800" y="4400550"/>
            <a:ext cx="5486400" cy="3600450"/>
          </a:xfrm>
          <a:prstGeom prst="rect"/>
        </p:spPr>
        <p:txBody>
          <a:bodyPr bIns="45720" lIns="91440" rIns="91440" rtlCol="0" tIns="45720" vert="horz"/>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898" name="页脚占位符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8899" name="灯片编号占位符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A6837353-30EB-4A48-80EB-173D804AEFBD}" type="slidenum">
              <a:rPr altLang="en-US" lang="zh-CN" smtClean="0"/>
            </a:fld>
            <a:endParaRPr altLang="en-US" lang="zh-CN"/>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image" Target="../media/image1.png"/><Relationship Id="rId6" Type="http://schemas.openxmlformats.org/officeDocument/2006/relationships/tags" Target="../tags/tag5.xml"/><Relationship Id="rId7" Type="http://schemas.openxmlformats.org/officeDocument/2006/relationships/image" Target="../media/image2.png"/><Relationship Id="rId8"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tags" Target="../tags/tag7.xml"/><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image" Target="../media/image1.png"/><Relationship Id="rId6" Type="http://schemas.openxmlformats.org/officeDocument/2006/relationships/tags" Target="../tags/tag10.xml"/><Relationship Id="rId7" Type="http://schemas.openxmlformats.org/officeDocument/2006/relationships/image" Target="../media/image2.png"/><Relationship Id="rId8"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30"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altLang="en-US" lang="zh-CN"/>
              <a:t>单击此处编辑母版标题样式</a:t>
            </a:r>
            <a:endParaRPr altLang="en-US" lang="zh-CN"/>
          </a:p>
        </p:txBody>
      </p:sp>
      <p:sp>
        <p:nvSpPr>
          <p:cNvPr id="1048582" name="副标题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a:t>单击此处编辑母版副标题样式</a:t>
            </a:r>
            <a:endParaRPr altLang="en-US" lang="zh-CN"/>
          </a:p>
        </p:txBody>
      </p:sp>
      <p:sp>
        <p:nvSpPr>
          <p:cNvPr id="1048583"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584" name="页脚占位符 4"/>
          <p:cNvSpPr>
            <a:spLocks noGrp="1"/>
          </p:cNvSpPr>
          <p:nvPr>
            <p:ph type="ftr" sz="quarter" idx="11"/>
          </p:nvPr>
        </p:nvSpPr>
        <p:spPr/>
        <p:txBody>
          <a:bodyPr/>
          <a:p>
            <a:endParaRPr altLang="en-US" lang="zh-CN"/>
          </a:p>
        </p:txBody>
      </p:sp>
      <p:sp>
        <p:nvSpPr>
          <p:cNvPr id="1048585"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119" name=""/>
        <p:cNvGrpSpPr/>
        <p:nvPr/>
      </p:nvGrpSpPr>
      <p:grpSpPr>
        <a:xfrm>
          <a:off x="0" y="0"/>
          <a:ext cx="0" cy="0"/>
          <a:chOff x="0" y="0"/>
          <a:chExt cx="0" cy="0"/>
        </a:xfrm>
      </p:grpSpPr>
      <p:sp>
        <p:nvSpPr>
          <p:cNvPr id="1048809" name="标题 1"/>
          <p:cNvSpPr>
            <a:spLocks noGrp="1"/>
          </p:cNvSpPr>
          <p:nvPr>
            <p:ph type="title"/>
          </p:nvPr>
        </p:nvSpPr>
        <p:spPr/>
        <p:txBody>
          <a:bodyPr/>
          <a:p>
            <a:r>
              <a:rPr altLang="en-US" lang="zh-CN"/>
              <a:t>单击此处编辑母版标题样式</a:t>
            </a:r>
            <a:endParaRPr altLang="en-US" lang="zh-CN"/>
          </a:p>
        </p:txBody>
      </p:sp>
      <p:sp>
        <p:nvSpPr>
          <p:cNvPr id="1048810" name="竖排文字占位符 2"/>
          <p:cNvSpPr>
            <a:spLocks noGrp="1"/>
          </p:cNvSpPr>
          <p:nvPr>
            <p:ph type="body" orient="vert" idx="1"/>
          </p:nvPr>
        </p:nvSpPr>
        <p:spPr/>
        <p:txBody>
          <a:bodyPr vert="eaVert"/>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811"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812" name="页脚占位符 4"/>
          <p:cNvSpPr>
            <a:spLocks noGrp="1"/>
          </p:cNvSpPr>
          <p:nvPr>
            <p:ph type="ftr" sz="quarter" idx="11"/>
          </p:nvPr>
        </p:nvSpPr>
        <p:spPr/>
        <p:txBody>
          <a:bodyPr/>
          <a:p>
            <a:endParaRPr altLang="en-US" lang="zh-CN"/>
          </a:p>
        </p:txBody>
      </p:sp>
      <p:sp>
        <p:nvSpPr>
          <p:cNvPr id="1048813"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竖排标题与文本">
    <p:spTree>
      <p:nvGrpSpPr>
        <p:cNvPr id="117" name=""/>
        <p:cNvGrpSpPr/>
        <p:nvPr/>
      </p:nvGrpSpPr>
      <p:grpSpPr>
        <a:xfrm>
          <a:off x="0" y="0"/>
          <a:ext cx="0" cy="0"/>
          <a:chOff x="0" y="0"/>
          <a:chExt cx="0" cy="0"/>
        </a:xfrm>
      </p:grpSpPr>
      <p:sp>
        <p:nvSpPr>
          <p:cNvPr id="1048798" name="竖排标题 1"/>
          <p:cNvSpPr>
            <a:spLocks noGrp="1"/>
          </p:cNvSpPr>
          <p:nvPr>
            <p:ph type="title" orient="vert"/>
          </p:nvPr>
        </p:nvSpPr>
        <p:spPr>
          <a:xfrm>
            <a:off x="8724900" y="365125"/>
            <a:ext cx="2628900" cy="5811838"/>
          </a:xfrm>
        </p:spPr>
        <p:txBody>
          <a:bodyPr vert="eaVert"/>
          <a:p>
            <a:r>
              <a:rPr altLang="en-US" lang="zh-CN"/>
              <a:t>单击此处编辑母版标题样式</a:t>
            </a:r>
            <a:endParaRPr altLang="en-US" lang="zh-CN"/>
          </a:p>
        </p:txBody>
      </p:sp>
      <p:sp>
        <p:nvSpPr>
          <p:cNvPr id="1048799" name="竖排文字占位符 2"/>
          <p:cNvSpPr>
            <a:spLocks noGrp="1"/>
          </p:cNvSpPr>
          <p:nvPr>
            <p:ph type="body" orient="vert" idx="1"/>
          </p:nvPr>
        </p:nvSpPr>
        <p:spPr>
          <a:xfrm>
            <a:off x="838200" y="365125"/>
            <a:ext cx="7734300" cy="5811838"/>
          </a:xfrm>
        </p:spPr>
        <p:txBody>
          <a:bodyPr vert="eaVert"/>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800"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801" name="页脚占位符 4"/>
          <p:cNvSpPr>
            <a:spLocks noGrp="1"/>
          </p:cNvSpPr>
          <p:nvPr>
            <p:ph type="ftr" sz="quarter" idx="11"/>
          </p:nvPr>
        </p:nvSpPr>
        <p:spPr/>
        <p:txBody>
          <a:bodyPr/>
          <a:p>
            <a:endParaRPr altLang="en-US" lang="zh-CN"/>
          </a:p>
        </p:txBody>
      </p:sp>
      <p:sp>
        <p:nvSpPr>
          <p:cNvPr id="1048802"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107" name=""/>
        <p:cNvGrpSpPr/>
        <p:nvPr/>
      </p:nvGrpSpPr>
      <p:grpSpPr>
        <a:xfrm>
          <a:off x="0" y="0"/>
          <a:ext cx="0" cy="0"/>
          <a:chOff x="0" y="0"/>
          <a:chExt cx="0" cy="0"/>
        </a:xfrm>
      </p:grpSpPr>
      <p:sp>
        <p:nvSpPr>
          <p:cNvPr id="1048744" name="标题 1"/>
          <p:cNvSpPr>
            <a:spLocks noGrp="1"/>
          </p:cNvSpPr>
          <p:nvPr>
            <p:ph type="ctrTitle"/>
          </p:nvPr>
        </p:nvSpPr>
        <p:spPr>
          <a:xfrm>
            <a:off x="1524000" y="1122363"/>
            <a:ext cx="9144000" cy="2387600"/>
          </a:xfrm>
        </p:spPr>
        <p:txBody>
          <a:bodyPr anchor="b"/>
          <a:lstStyle>
            <a:lvl1pPr algn="ctr">
              <a:defRPr sz="6000"/>
            </a:lvl1pPr>
          </a:lstStyle>
          <a:p>
            <a:r>
              <a:rPr altLang="en-US" lang="zh-CN"/>
              <a:t>单击此处编辑母版标题样式</a:t>
            </a:r>
            <a:endParaRPr altLang="en-US" lang="zh-CN"/>
          </a:p>
        </p:txBody>
      </p:sp>
      <p:sp>
        <p:nvSpPr>
          <p:cNvPr id="1048745" name="副标题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a:t>单击此处编辑母版副标题样式</a:t>
            </a:r>
            <a:endParaRPr altLang="en-US" lang="zh-CN"/>
          </a:p>
        </p:txBody>
      </p:sp>
      <p:sp>
        <p:nvSpPr>
          <p:cNvPr id="1048746"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747" name="页脚占位符 4"/>
          <p:cNvSpPr>
            <a:spLocks noGrp="1"/>
          </p:cNvSpPr>
          <p:nvPr>
            <p:ph type="ftr" sz="quarter" idx="11"/>
          </p:nvPr>
        </p:nvSpPr>
        <p:spPr/>
        <p:txBody>
          <a:bodyPr/>
          <a:p>
            <a:endParaRPr altLang="en-US" lang="zh-CN"/>
          </a:p>
        </p:txBody>
      </p:sp>
      <p:sp>
        <p:nvSpPr>
          <p:cNvPr id="1048748"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106" name=""/>
        <p:cNvGrpSpPr/>
        <p:nvPr/>
      </p:nvGrpSpPr>
      <p:grpSpPr>
        <a:xfrm>
          <a:off x="0" y="0"/>
          <a:ext cx="0" cy="0"/>
          <a:chOff x="0" y="0"/>
          <a:chExt cx="0" cy="0"/>
        </a:xfrm>
      </p:grpSpPr>
      <p:sp>
        <p:nvSpPr>
          <p:cNvPr id="1048739" name="标题 1"/>
          <p:cNvSpPr>
            <a:spLocks noGrp="1"/>
          </p:cNvSpPr>
          <p:nvPr>
            <p:ph type="title"/>
          </p:nvPr>
        </p:nvSpPr>
        <p:spPr/>
        <p:txBody>
          <a:bodyPr/>
          <a:p>
            <a:r>
              <a:rPr altLang="en-US" lang="zh-CN"/>
              <a:t>单击此处编辑母版标题样式</a:t>
            </a:r>
            <a:endParaRPr altLang="en-US" lang="zh-CN"/>
          </a:p>
        </p:txBody>
      </p:sp>
      <p:sp>
        <p:nvSpPr>
          <p:cNvPr id="1048740" name="内容占位符 2"/>
          <p:cNvSpPr>
            <a:spLocks noGrp="1"/>
          </p:cNvSpPr>
          <p:nvPr>
            <p:ph idx="1"/>
          </p:nvPr>
        </p:nvSpPr>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41"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742" name="页脚占位符 4"/>
          <p:cNvSpPr>
            <a:spLocks noGrp="1"/>
          </p:cNvSpPr>
          <p:nvPr>
            <p:ph type="ftr" sz="quarter" idx="11"/>
          </p:nvPr>
        </p:nvSpPr>
        <p:spPr/>
        <p:txBody>
          <a:bodyPr/>
          <a:p>
            <a:endParaRPr altLang="en-US" lang="zh-CN"/>
          </a:p>
        </p:txBody>
      </p:sp>
      <p:sp>
        <p:nvSpPr>
          <p:cNvPr id="1048743"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112" name=""/>
        <p:cNvGrpSpPr/>
        <p:nvPr/>
      </p:nvGrpSpPr>
      <p:grpSpPr>
        <a:xfrm>
          <a:off x="0" y="0"/>
          <a:ext cx="0" cy="0"/>
          <a:chOff x="0" y="0"/>
          <a:chExt cx="0" cy="0"/>
        </a:xfrm>
      </p:grpSpPr>
      <p:sp>
        <p:nvSpPr>
          <p:cNvPr id="1048771" name="标题 1"/>
          <p:cNvSpPr>
            <a:spLocks noGrp="1"/>
          </p:cNvSpPr>
          <p:nvPr>
            <p:ph type="title"/>
          </p:nvPr>
        </p:nvSpPr>
        <p:spPr>
          <a:xfrm>
            <a:off x="831850" y="1709738"/>
            <a:ext cx="10515600" cy="2852737"/>
          </a:xfrm>
        </p:spPr>
        <p:txBody>
          <a:bodyPr anchor="b"/>
          <a:lstStyle>
            <a:lvl1pPr>
              <a:defRPr sz="6000"/>
            </a:lvl1pPr>
          </a:lstStyle>
          <a:p>
            <a:r>
              <a:rPr altLang="en-US" lang="zh-CN"/>
              <a:t>单击此处编辑母版标题样式</a:t>
            </a:r>
            <a:endParaRPr altLang="en-US" lang="zh-CN"/>
          </a:p>
        </p:txBody>
      </p:sp>
      <p:sp>
        <p:nvSpPr>
          <p:cNvPr id="1048772" name="文本占位符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a:t>单击此处编辑母版文本样式</a:t>
            </a:r>
            <a:endParaRPr altLang="en-US" lang="zh-CN"/>
          </a:p>
        </p:txBody>
      </p:sp>
      <p:sp>
        <p:nvSpPr>
          <p:cNvPr id="1048773"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774" name="页脚占位符 4"/>
          <p:cNvSpPr>
            <a:spLocks noGrp="1"/>
          </p:cNvSpPr>
          <p:nvPr>
            <p:ph type="ftr" sz="quarter" idx="11"/>
          </p:nvPr>
        </p:nvSpPr>
        <p:spPr/>
        <p:txBody>
          <a:bodyPr/>
          <a:p>
            <a:endParaRPr altLang="en-US" lang="zh-CN"/>
          </a:p>
        </p:txBody>
      </p:sp>
      <p:sp>
        <p:nvSpPr>
          <p:cNvPr id="1048775"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111" name=""/>
        <p:cNvGrpSpPr/>
        <p:nvPr/>
      </p:nvGrpSpPr>
      <p:grpSpPr>
        <a:xfrm>
          <a:off x="0" y="0"/>
          <a:ext cx="0" cy="0"/>
          <a:chOff x="0" y="0"/>
          <a:chExt cx="0" cy="0"/>
        </a:xfrm>
      </p:grpSpPr>
      <p:sp>
        <p:nvSpPr>
          <p:cNvPr id="1048765" name="标题 1"/>
          <p:cNvSpPr>
            <a:spLocks noGrp="1"/>
          </p:cNvSpPr>
          <p:nvPr>
            <p:ph type="title"/>
          </p:nvPr>
        </p:nvSpPr>
        <p:spPr/>
        <p:txBody>
          <a:bodyPr/>
          <a:p>
            <a:r>
              <a:rPr altLang="en-US" lang="zh-CN"/>
              <a:t>单击此处编辑母版标题样式</a:t>
            </a:r>
            <a:endParaRPr altLang="en-US" lang="zh-CN"/>
          </a:p>
        </p:txBody>
      </p:sp>
      <p:sp>
        <p:nvSpPr>
          <p:cNvPr id="1048766" name="内容占位符 2"/>
          <p:cNvSpPr>
            <a:spLocks noGrp="1"/>
          </p:cNvSpPr>
          <p:nvPr>
            <p:ph sz="half" idx="1"/>
          </p:nvPr>
        </p:nvSpPr>
        <p:spPr>
          <a:xfrm>
            <a:off x="838200" y="1825625"/>
            <a:ext cx="5181600" cy="435133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67" name="内容占位符 3"/>
          <p:cNvSpPr>
            <a:spLocks noGrp="1"/>
          </p:cNvSpPr>
          <p:nvPr>
            <p:ph sz="half" idx="2"/>
          </p:nvPr>
        </p:nvSpPr>
        <p:spPr>
          <a:xfrm>
            <a:off x="6172200" y="1825625"/>
            <a:ext cx="5181600" cy="435133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68" name="日期占位符 4"/>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769" name="页脚占位符 5"/>
          <p:cNvSpPr>
            <a:spLocks noGrp="1"/>
          </p:cNvSpPr>
          <p:nvPr>
            <p:ph type="ftr" sz="quarter" idx="11"/>
          </p:nvPr>
        </p:nvSpPr>
        <p:spPr/>
        <p:txBody>
          <a:bodyPr/>
          <a:p>
            <a:endParaRPr altLang="en-US" lang="zh-CN"/>
          </a:p>
        </p:txBody>
      </p:sp>
      <p:sp>
        <p:nvSpPr>
          <p:cNvPr id="1048770" name="灯片编号占位符 6"/>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115" name=""/>
        <p:cNvGrpSpPr/>
        <p:nvPr/>
      </p:nvGrpSpPr>
      <p:grpSpPr>
        <a:xfrm>
          <a:off x="0" y="0"/>
          <a:ext cx="0" cy="0"/>
          <a:chOff x="0" y="0"/>
          <a:chExt cx="0" cy="0"/>
        </a:xfrm>
      </p:grpSpPr>
      <p:sp>
        <p:nvSpPr>
          <p:cNvPr id="1048786" name="标题 1"/>
          <p:cNvSpPr>
            <a:spLocks noGrp="1"/>
          </p:cNvSpPr>
          <p:nvPr>
            <p:ph type="title"/>
          </p:nvPr>
        </p:nvSpPr>
        <p:spPr>
          <a:xfrm>
            <a:off x="839788" y="365125"/>
            <a:ext cx="10515600" cy="1325563"/>
          </a:xfrm>
        </p:spPr>
        <p:txBody>
          <a:bodyPr/>
          <a:p>
            <a:r>
              <a:rPr altLang="en-US" lang="zh-CN"/>
              <a:t>单击此处编辑母版标题样式</a:t>
            </a:r>
            <a:endParaRPr altLang="en-US" lang="zh-CN"/>
          </a:p>
        </p:txBody>
      </p:sp>
      <p:sp>
        <p:nvSpPr>
          <p:cNvPr id="1048787" name="文本占位符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endParaRPr altLang="en-US" lang="zh-CN"/>
          </a:p>
        </p:txBody>
      </p:sp>
      <p:sp>
        <p:nvSpPr>
          <p:cNvPr id="1048788" name="内容占位符 3"/>
          <p:cNvSpPr>
            <a:spLocks noGrp="1"/>
          </p:cNvSpPr>
          <p:nvPr>
            <p:ph sz="half" idx="2"/>
          </p:nvPr>
        </p:nvSpPr>
        <p:spPr>
          <a:xfrm>
            <a:off x="839788" y="2505075"/>
            <a:ext cx="5157787" cy="368458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89" name="文本占位符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endParaRPr altLang="en-US" lang="zh-CN"/>
          </a:p>
        </p:txBody>
      </p:sp>
      <p:sp>
        <p:nvSpPr>
          <p:cNvPr id="1048790" name="内容占位符 5"/>
          <p:cNvSpPr>
            <a:spLocks noGrp="1"/>
          </p:cNvSpPr>
          <p:nvPr>
            <p:ph sz="quarter" idx="4"/>
          </p:nvPr>
        </p:nvSpPr>
        <p:spPr>
          <a:xfrm>
            <a:off x="6172200" y="2505075"/>
            <a:ext cx="5183188" cy="368458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91" name="日期占位符 6"/>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792" name="页脚占位符 7"/>
          <p:cNvSpPr>
            <a:spLocks noGrp="1"/>
          </p:cNvSpPr>
          <p:nvPr>
            <p:ph type="ftr" sz="quarter" idx="11"/>
          </p:nvPr>
        </p:nvSpPr>
        <p:spPr/>
        <p:txBody>
          <a:bodyPr/>
          <a:p>
            <a:endParaRPr altLang="en-US" lang="zh-CN"/>
          </a:p>
        </p:txBody>
      </p:sp>
      <p:sp>
        <p:nvSpPr>
          <p:cNvPr id="1048793" name="灯片编号占位符 8"/>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114" name=""/>
        <p:cNvGrpSpPr/>
        <p:nvPr/>
      </p:nvGrpSpPr>
      <p:grpSpPr>
        <a:xfrm>
          <a:off x="0" y="0"/>
          <a:ext cx="0" cy="0"/>
          <a:chOff x="0" y="0"/>
          <a:chExt cx="0" cy="0"/>
        </a:xfrm>
      </p:grpSpPr>
      <p:sp>
        <p:nvSpPr>
          <p:cNvPr id="1048782" name="标题 1"/>
          <p:cNvSpPr>
            <a:spLocks noGrp="1"/>
          </p:cNvSpPr>
          <p:nvPr>
            <p:ph type="title"/>
          </p:nvPr>
        </p:nvSpPr>
        <p:spPr/>
        <p:txBody>
          <a:bodyPr/>
          <a:p>
            <a:r>
              <a:rPr altLang="en-US" lang="zh-CN"/>
              <a:t>单击此处编辑母版标题样式</a:t>
            </a:r>
            <a:endParaRPr altLang="en-US" lang="zh-CN"/>
          </a:p>
        </p:txBody>
      </p:sp>
      <p:sp>
        <p:nvSpPr>
          <p:cNvPr id="1048783" name="日期占位符 2"/>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784" name="页脚占位符 3"/>
          <p:cNvSpPr>
            <a:spLocks noGrp="1"/>
          </p:cNvSpPr>
          <p:nvPr>
            <p:ph type="ftr" sz="quarter" idx="11"/>
          </p:nvPr>
        </p:nvSpPr>
        <p:spPr/>
        <p:txBody>
          <a:bodyPr/>
          <a:p>
            <a:endParaRPr altLang="en-US" lang="zh-CN"/>
          </a:p>
        </p:txBody>
      </p:sp>
      <p:sp>
        <p:nvSpPr>
          <p:cNvPr id="1048785" name="灯片编号占位符 4"/>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blank">
  <p:cSld name="空白">
    <p:bg>
      <p:bgPr>
        <a:solidFill>
          <a:srgbClr val="0E5F86"/>
        </a:solidFill>
        <a:effectLst/>
      </p:bgPr>
    </p:bg>
    <p:spTree>
      <p:nvGrpSpPr>
        <p:cNvPr id="55" name=""/>
        <p:cNvGrpSpPr/>
        <p:nvPr/>
      </p:nvGrpSpPr>
      <p:grpSpPr>
        <a:xfrm>
          <a:off x="0" y="0"/>
          <a:ext cx="0" cy="0"/>
          <a:chOff x="0" y="0"/>
          <a:chExt cx="0" cy="0"/>
        </a:xfrm>
      </p:grpSpPr>
      <p:sp>
        <p:nvSpPr>
          <p:cNvPr id="1048625" name="日期占位符 1"/>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626" name="页脚占位符 2"/>
          <p:cNvSpPr>
            <a:spLocks noGrp="1"/>
          </p:cNvSpPr>
          <p:nvPr>
            <p:ph type="ftr" sz="quarter" idx="11"/>
          </p:nvPr>
        </p:nvSpPr>
        <p:spPr/>
        <p:txBody>
          <a:bodyPr/>
          <a:p>
            <a:endParaRPr altLang="en-US" lang="zh-CN"/>
          </a:p>
        </p:txBody>
      </p:sp>
      <p:sp>
        <p:nvSpPr>
          <p:cNvPr id="1048627" name="灯片编号占位符 3"/>
          <p:cNvSpPr>
            <a:spLocks noGrp="1"/>
          </p:cNvSpPr>
          <p:nvPr>
            <p:ph type="sldNum" sz="quarter" idx="12"/>
          </p:nvPr>
        </p:nvSpPr>
        <p:spPr/>
        <p:txBody>
          <a:bodyPr/>
          <a:p>
            <a:fld id="{A4512496-5A2D-4BF0-B5C7-DCD59E9A4D2E}" type="slidenum">
              <a:rPr altLang="en-US" lang="zh-CN" smtClean="0"/>
            </a:fld>
            <a:endParaRPr altLang="en-US" lang="zh-CN"/>
          </a:p>
        </p:txBody>
      </p:sp>
      <p:pic>
        <p:nvPicPr>
          <p:cNvPr id="2097162" name="图形 4"/>
          <p:cNvPicPr>
            <a:picLocks noChangeAspect="1"/>
          </p:cNvPicPr>
          <p:nvPr userDrawn="1"/>
        </p:nvPicPr>
        <p:blipFill>
          <a:blip xmlns:r="http://schemas.openxmlformats.org/officeDocument/2006/relationships" r:embed="rId1"/>
          <a:stretch>
            <a:fillRect/>
          </a:stretch>
        </p:blipFill>
        <p:spPr>
          <a:xfrm flipV="1">
            <a:off x="9347200" y="4803422"/>
            <a:ext cx="2844800" cy="2054577"/>
          </a:xfrm>
          <a:prstGeom prst="rect"/>
        </p:spPr>
      </p:pic>
      <p:pic>
        <p:nvPicPr>
          <p:cNvPr id="2097163" name="图形 6"/>
          <p:cNvPicPr>
            <a:picLocks noChangeAspect="1"/>
          </p:cNvPicPr>
          <p:nvPr userDrawn="1"/>
        </p:nvPicPr>
        <p:blipFill>
          <a:blip xmlns:r="http://schemas.openxmlformats.org/officeDocument/2006/relationships" r:embed="rId2"/>
          <a:stretch>
            <a:fillRect/>
          </a:stretch>
        </p:blipFill>
        <p:spPr>
          <a:xfrm flipH="1" flipV="1">
            <a:off x="0" y="0"/>
            <a:ext cx="1747838" cy="1190625"/>
          </a:xfrm>
          <a:prstGeom prst="rec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113" name=""/>
        <p:cNvGrpSpPr/>
        <p:nvPr/>
      </p:nvGrpSpPr>
      <p:grpSpPr>
        <a:xfrm>
          <a:off x="0" y="0"/>
          <a:ext cx="0" cy="0"/>
          <a:chOff x="0" y="0"/>
          <a:chExt cx="0" cy="0"/>
        </a:xfrm>
      </p:grpSpPr>
      <p:sp>
        <p:nvSpPr>
          <p:cNvPr id="1048776" name="标题 1"/>
          <p:cNvSpPr>
            <a:spLocks noGrp="1"/>
          </p:cNvSpPr>
          <p:nvPr>
            <p:ph type="title"/>
          </p:nvPr>
        </p:nvSpPr>
        <p:spPr>
          <a:xfrm>
            <a:off x="839788" y="457200"/>
            <a:ext cx="3932237" cy="1600200"/>
          </a:xfrm>
        </p:spPr>
        <p:txBody>
          <a:bodyPr anchor="b"/>
          <a:lstStyle>
            <a:lvl1pPr>
              <a:defRPr sz="3200"/>
            </a:lvl1pPr>
          </a:lstStyle>
          <a:p>
            <a:r>
              <a:rPr altLang="en-US" lang="zh-CN"/>
              <a:t>单击此处编辑母版标题样式</a:t>
            </a:r>
            <a:endParaRPr altLang="en-US" lang="zh-CN"/>
          </a:p>
        </p:txBody>
      </p:sp>
      <p:sp>
        <p:nvSpPr>
          <p:cNvPr id="1048777"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78"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a:t>单击此处编辑母版文本样式</a:t>
            </a:r>
            <a:endParaRPr altLang="en-US" lang="zh-CN"/>
          </a:p>
        </p:txBody>
      </p:sp>
      <p:sp>
        <p:nvSpPr>
          <p:cNvPr id="1048779" name="日期占位符 4"/>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780" name="页脚占位符 5"/>
          <p:cNvSpPr>
            <a:spLocks noGrp="1"/>
          </p:cNvSpPr>
          <p:nvPr>
            <p:ph type="ftr" sz="quarter" idx="11"/>
          </p:nvPr>
        </p:nvSpPr>
        <p:spPr/>
        <p:txBody>
          <a:bodyPr/>
          <a:p>
            <a:endParaRPr altLang="en-US" lang="zh-CN"/>
          </a:p>
        </p:txBody>
      </p:sp>
      <p:sp>
        <p:nvSpPr>
          <p:cNvPr id="1048781" name="灯片编号占位符 6"/>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32" name=""/>
        <p:cNvGrpSpPr/>
        <p:nvPr/>
      </p:nvGrpSpPr>
      <p:grpSpPr>
        <a:xfrm>
          <a:off x="0" y="0"/>
          <a:ext cx="0" cy="0"/>
          <a:chOff x="0" y="0"/>
          <a:chExt cx="0" cy="0"/>
        </a:xfrm>
      </p:grpSpPr>
      <p:sp>
        <p:nvSpPr>
          <p:cNvPr id="1048588" name="标题 1"/>
          <p:cNvSpPr>
            <a:spLocks noGrp="1"/>
          </p:cNvSpPr>
          <p:nvPr>
            <p:ph type="title"/>
          </p:nvPr>
        </p:nvSpPr>
        <p:spPr/>
        <p:txBody>
          <a:bodyPr/>
          <a:p>
            <a:r>
              <a:rPr altLang="en-US" lang="zh-CN"/>
              <a:t>单击此处编辑母版标题样式</a:t>
            </a:r>
            <a:endParaRPr altLang="en-US" lang="zh-CN"/>
          </a:p>
        </p:txBody>
      </p:sp>
      <p:sp>
        <p:nvSpPr>
          <p:cNvPr id="1048589" name="内容占位符 2"/>
          <p:cNvSpPr>
            <a:spLocks noGrp="1"/>
          </p:cNvSpPr>
          <p:nvPr>
            <p:ph idx="1"/>
          </p:nvPr>
        </p:nvSpPr>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590"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591" name="页脚占位符 4"/>
          <p:cNvSpPr>
            <a:spLocks noGrp="1"/>
          </p:cNvSpPr>
          <p:nvPr>
            <p:ph type="ftr" sz="quarter" idx="11"/>
          </p:nvPr>
        </p:nvSpPr>
        <p:spPr/>
        <p:txBody>
          <a:bodyPr/>
          <a:p>
            <a:endParaRPr altLang="en-US" lang="zh-CN"/>
          </a:p>
        </p:txBody>
      </p:sp>
      <p:sp>
        <p:nvSpPr>
          <p:cNvPr id="1048592"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108" name=""/>
        <p:cNvGrpSpPr/>
        <p:nvPr/>
      </p:nvGrpSpPr>
      <p:grpSpPr>
        <a:xfrm>
          <a:off x="0" y="0"/>
          <a:ext cx="0" cy="0"/>
          <a:chOff x="0" y="0"/>
          <a:chExt cx="0" cy="0"/>
        </a:xfrm>
      </p:grpSpPr>
      <p:sp>
        <p:nvSpPr>
          <p:cNvPr id="1048749" name="标题 1"/>
          <p:cNvSpPr>
            <a:spLocks noGrp="1"/>
          </p:cNvSpPr>
          <p:nvPr>
            <p:ph type="title"/>
          </p:nvPr>
        </p:nvSpPr>
        <p:spPr>
          <a:xfrm>
            <a:off x="839788" y="457200"/>
            <a:ext cx="3932237" cy="1600200"/>
          </a:xfrm>
        </p:spPr>
        <p:txBody>
          <a:bodyPr anchor="b"/>
          <a:lstStyle>
            <a:lvl1pPr>
              <a:defRPr sz="3200"/>
            </a:lvl1pPr>
          </a:lstStyle>
          <a:p>
            <a:r>
              <a:rPr altLang="en-US" lang="zh-CN"/>
              <a:t>单击此处编辑母版标题样式</a:t>
            </a:r>
            <a:endParaRPr altLang="en-US" lang="zh-CN"/>
          </a:p>
        </p:txBody>
      </p:sp>
      <p:sp>
        <p:nvSpPr>
          <p:cNvPr id="1048750" name="图片占位符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751"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a:t>单击此处编辑母版文本样式</a:t>
            </a:r>
            <a:endParaRPr altLang="en-US" lang="zh-CN"/>
          </a:p>
        </p:txBody>
      </p:sp>
      <p:sp>
        <p:nvSpPr>
          <p:cNvPr id="1048752" name="日期占位符 4"/>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753" name="页脚占位符 5"/>
          <p:cNvSpPr>
            <a:spLocks noGrp="1"/>
          </p:cNvSpPr>
          <p:nvPr>
            <p:ph type="ftr" sz="quarter" idx="11"/>
          </p:nvPr>
        </p:nvSpPr>
        <p:spPr/>
        <p:txBody>
          <a:bodyPr/>
          <a:p>
            <a:endParaRPr altLang="en-US" lang="zh-CN"/>
          </a:p>
        </p:txBody>
      </p:sp>
      <p:sp>
        <p:nvSpPr>
          <p:cNvPr id="1048754" name="灯片编号占位符 6"/>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109" name=""/>
        <p:cNvGrpSpPr/>
        <p:nvPr/>
      </p:nvGrpSpPr>
      <p:grpSpPr>
        <a:xfrm>
          <a:off x="0" y="0"/>
          <a:ext cx="0" cy="0"/>
          <a:chOff x="0" y="0"/>
          <a:chExt cx="0" cy="0"/>
        </a:xfrm>
      </p:grpSpPr>
      <p:sp>
        <p:nvSpPr>
          <p:cNvPr id="1048755" name="标题 1"/>
          <p:cNvSpPr>
            <a:spLocks noGrp="1"/>
          </p:cNvSpPr>
          <p:nvPr>
            <p:ph type="title"/>
          </p:nvPr>
        </p:nvSpPr>
        <p:spPr/>
        <p:txBody>
          <a:bodyPr/>
          <a:p>
            <a:r>
              <a:rPr altLang="en-US" lang="zh-CN"/>
              <a:t>单击此处编辑母版标题样式</a:t>
            </a:r>
            <a:endParaRPr altLang="en-US" lang="zh-CN"/>
          </a:p>
        </p:txBody>
      </p:sp>
      <p:sp>
        <p:nvSpPr>
          <p:cNvPr id="1048756" name="竖排文字占位符 2"/>
          <p:cNvSpPr>
            <a:spLocks noGrp="1"/>
          </p:cNvSpPr>
          <p:nvPr>
            <p:ph type="body" orient="vert" idx="1"/>
          </p:nvPr>
        </p:nvSpPr>
        <p:spPr/>
        <p:txBody>
          <a:bodyPr vert="eaVert"/>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57"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758" name="页脚占位符 4"/>
          <p:cNvSpPr>
            <a:spLocks noGrp="1"/>
          </p:cNvSpPr>
          <p:nvPr>
            <p:ph type="ftr" sz="quarter" idx="11"/>
          </p:nvPr>
        </p:nvSpPr>
        <p:spPr/>
        <p:txBody>
          <a:bodyPr/>
          <a:p>
            <a:endParaRPr altLang="en-US" lang="zh-CN"/>
          </a:p>
        </p:txBody>
      </p:sp>
      <p:sp>
        <p:nvSpPr>
          <p:cNvPr id="1048759"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type="vertTitleAndTx">
  <p:cSld name="竖排标题与文本">
    <p:spTree>
      <p:nvGrpSpPr>
        <p:cNvPr id="110" name=""/>
        <p:cNvGrpSpPr/>
        <p:nvPr/>
      </p:nvGrpSpPr>
      <p:grpSpPr>
        <a:xfrm>
          <a:off x="0" y="0"/>
          <a:ext cx="0" cy="0"/>
          <a:chOff x="0" y="0"/>
          <a:chExt cx="0" cy="0"/>
        </a:xfrm>
      </p:grpSpPr>
      <p:sp>
        <p:nvSpPr>
          <p:cNvPr id="1048760" name="竖排标题 1"/>
          <p:cNvSpPr>
            <a:spLocks noGrp="1"/>
          </p:cNvSpPr>
          <p:nvPr>
            <p:ph type="title" orient="vert"/>
          </p:nvPr>
        </p:nvSpPr>
        <p:spPr>
          <a:xfrm>
            <a:off x="8724900" y="365125"/>
            <a:ext cx="2628900" cy="5811838"/>
          </a:xfrm>
        </p:spPr>
        <p:txBody>
          <a:bodyPr vert="eaVert"/>
          <a:p>
            <a:r>
              <a:rPr altLang="en-US" lang="zh-CN"/>
              <a:t>单击此处编辑母版标题样式</a:t>
            </a:r>
            <a:endParaRPr altLang="en-US" lang="zh-CN"/>
          </a:p>
        </p:txBody>
      </p:sp>
      <p:sp>
        <p:nvSpPr>
          <p:cNvPr id="1048761" name="竖排文字占位符 2"/>
          <p:cNvSpPr>
            <a:spLocks noGrp="1"/>
          </p:cNvSpPr>
          <p:nvPr>
            <p:ph type="body" orient="vert" idx="1"/>
          </p:nvPr>
        </p:nvSpPr>
        <p:spPr>
          <a:xfrm>
            <a:off x="838200" y="365125"/>
            <a:ext cx="7734300" cy="5811838"/>
          </a:xfrm>
        </p:spPr>
        <p:txBody>
          <a:bodyPr vert="eaVert"/>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62"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763" name="页脚占位符 4"/>
          <p:cNvSpPr>
            <a:spLocks noGrp="1"/>
          </p:cNvSpPr>
          <p:nvPr>
            <p:ph type="ftr" sz="quarter" idx="11"/>
          </p:nvPr>
        </p:nvSpPr>
        <p:spPr/>
        <p:txBody>
          <a:bodyPr/>
          <a:p>
            <a:endParaRPr altLang="en-US" lang="zh-CN"/>
          </a:p>
        </p:txBody>
      </p:sp>
      <p:sp>
        <p:nvSpPr>
          <p:cNvPr id="1048764"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type="blank">
  <p:cSld name="空白">
    <p:bg>
      <p:bgPr>
        <a:solidFill>
          <a:srgbClr val="0E5F86"/>
        </a:solidFill>
        <a:effectLst/>
      </p:bgPr>
    </p:bg>
    <p:spTree>
      <p:nvGrpSpPr>
        <p:cNvPr id="36" name=""/>
        <p:cNvGrpSpPr/>
        <p:nvPr/>
      </p:nvGrpSpPr>
      <p:grpSpPr>
        <a:xfrm>
          <a:off x="0" y="0"/>
          <a:ext cx="0" cy="0"/>
          <a:chOff x="0" y="0"/>
          <a:chExt cx="0" cy="0"/>
        </a:xfrm>
      </p:grpSpPr>
      <p:sp>
        <p:nvSpPr>
          <p:cNvPr id="1048599" name="日期占位符 1"/>
          <p:cNvSpPr>
            <a:spLocks noGrp="1"/>
          </p:cNvSpPr>
          <p:nvPr>
            <p:ph type="dt" sz="half" idx="10"/>
            <p:custDataLst>
              <p:tags r:id="rId1"/>
            </p:custDataLst>
          </p:nvPr>
        </p:nvSpPr>
        <p:spPr/>
        <p:txBody>
          <a:bodyPr/>
          <a:p>
            <a:fld id="{F359BC7C-29BA-4E1D-8D9B-B24B67FF76DD}" type="datetimeFigureOut">
              <a:rPr altLang="en-US" lang="zh-CN" smtClean="0"/>
            </a:fld>
            <a:endParaRPr altLang="en-US" lang="zh-CN"/>
          </a:p>
        </p:txBody>
      </p:sp>
      <p:sp>
        <p:nvSpPr>
          <p:cNvPr id="1048600" name="页脚占位符 2"/>
          <p:cNvSpPr>
            <a:spLocks noGrp="1"/>
          </p:cNvSpPr>
          <p:nvPr>
            <p:ph type="ftr" sz="quarter" idx="11"/>
            <p:custDataLst>
              <p:tags r:id="rId2"/>
            </p:custDataLst>
          </p:nvPr>
        </p:nvSpPr>
        <p:spPr/>
        <p:txBody>
          <a:bodyPr/>
          <a:p>
            <a:endParaRPr altLang="en-US" lang="zh-CN"/>
          </a:p>
        </p:txBody>
      </p:sp>
      <p:sp>
        <p:nvSpPr>
          <p:cNvPr id="1048601" name="灯片编号占位符 3"/>
          <p:cNvSpPr>
            <a:spLocks noGrp="1"/>
          </p:cNvSpPr>
          <p:nvPr>
            <p:ph type="sldNum" sz="quarter" idx="12"/>
            <p:custDataLst>
              <p:tags r:id="rId3"/>
            </p:custDataLst>
          </p:nvPr>
        </p:nvSpPr>
        <p:spPr/>
        <p:txBody>
          <a:bodyPr/>
          <a:p>
            <a:fld id="{A4512496-5A2D-4BF0-B5C7-DCD59E9A4D2E}" type="slidenum">
              <a:rPr altLang="en-US" lang="zh-CN" smtClean="0"/>
            </a:fld>
            <a:endParaRPr altLang="en-US" lang="zh-CN"/>
          </a:p>
        </p:txBody>
      </p:sp>
      <p:pic>
        <p:nvPicPr>
          <p:cNvPr id="2097152" name="图形 4"/>
          <p:cNvPicPr>
            <a:picLocks noChangeAspect="1"/>
          </p:cNvPicPr>
          <p:nvPr userDrawn="1">
            <p:custDataLst>
              <p:tags r:id="rId4"/>
            </p:custDataLst>
          </p:nvPr>
        </p:nvPicPr>
        <p:blipFill>
          <a:blip xmlns:r="http://schemas.openxmlformats.org/officeDocument/2006/relationships" r:embed="rId5"/>
          <a:stretch>
            <a:fillRect/>
          </a:stretch>
        </p:blipFill>
        <p:spPr>
          <a:xfrm flipV="1">
            <a:off x="9347200" y="4803422"/>
            <a:ext cx="2844800" cy="2054577"/>
          </a:xfrm>
          <a:prstGeom prst="rect"/>
        </p:spPr>
      </p:pic>
      <p:pic>
        <p:nvPicPr>
          <p:cNvPr id="2097153" name="图形 6"/>
          <p:cNvPicPr>
            <a:picLocks noChangeAspect="1"/>
          </p:cNvPicPr>
          <p:nvPr userDrawn="1">
            <p:custDataLst>
              <p:tags r:id="rId6"/>
            </p:custDataLst>
          </p:nvPr>
        </p:nvPicPr>
        <p:blipFill>
          <a:blip xmlns:r="http://schemas.openxmlformats.org/officeDocument/2006/relationships" r:embed="rId7"/>
          <a:stretch>
            <a:fillRect/>
          </a:stretch>
        </p:blipFill>
        <p:spPr>
          <a:xfrm flipH="1" flipV="1">
            <a:off x="0" y="0"/>
            <a:ext cx="1747838" cy="1190625"/>
          </a:xfrm>
          <a:prstGeom prst="rec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125" name=""/>
        <p:cNvGrpSpPr/>
        <p:nvPr/>
      </p:nvGrpSpPr>
      <p:grpSpPr>
        <a:xfrm>
          <a:off x="0" y="0"/>
          <a:ext cx="0" cy="0"/>
          <a:chOff x="0" y="0"/>
          <a:chExt cx="0" cy="0"/>
        </a:xfrm>
      </p:grpSpPr>
      <p:sp>
        <p:nvSpPr>
          <p:cNvPr id="1048845" name="标题 1"/>
          <p:cNvSpPr>
            <a:spLocks noGrp="1"/>
          </p:cNvSpPr>
          <p:nvPr>
            <p:ph type="ctrTitle"/>
          </p:nvPr>
        </p:nvSpPr>
        <p:spPr>
          <a:xfrm>
            <a:off x="1524000" y="1122363"/>
            <a:ext cx="9144000" cy="2387600"/>
          </a:xfrm>
        </p:spPr>
        <p:txBody>
          <a:bodyPr anchor="b"/>
          <a:lstStyle>
            <a:lvl1pPr algn="ctr">
              <a:defRPr sz="6000"/>
            </a:lvl1pPr>
          </a:lstStyle>
          <a:p>
            <a:r>
              <a:rPr altLang="en-US" lang="zh-CN"/>
              <a:t>单击此处编辑母版标题样式</a:t>
            </a:r>
            <a:endParaRPr altLang="en-US" lang="zh-CN"/>
          </a:p>
        </p:txBody>
      </p:sp>
      <p:sp>
        <p:nvSpPr>
          <p:cNvPr id="1048846" name="副标题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a:t>单击此处编辑母版副标题样式</a:t>
            </a:r>
            <a:endParaRPr altLang="en-US" lang="zh-CN"/>
          </a:p>
        </p:txBody>
      </p:sp>
      <p:sp>
        <p:nvSpPr>
          <p:cNvPr id="1048847"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848" name="页脚占位符 4"/>
          <p:cNvSpPr>
            <a:spLocks noGrp="1"/>
          </p:cNvSpPr>
          <p:nvPr>
            <p:ph type="ftr" sz="quarter" idx="11"/>
          </p:nvPr>
        </p:nvSpPr>
        <p:spPr/>
        <p:txBody>
          <a:bodyPr/>
          <a:p>
            <a:endParaRPr altLang="en-US" lang="zh-CN"/>
          </a:p>
        </p:txBody>
      </p:sp>
      <p:sp>
        <p:nvSpPr>
          <p:cNvPr id="1048849"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126" name=""/>
        <p:cNvGrpSpPr/>
        <p:nvPr/>
      </p:nvGrpSpPr>
      <p:grpSpPr>
        <a:xfrm>
          <a:off x="0" y="0"/>
          <a:ext cx="0" cy="0"/>
          <a:chOff x="0" y="0"/>
          <a:chExt cx="0" cy="0"/>
        </a:xfrm>
      </p:grpSpPr>
      <p:sp>
        <p:nvSpPr>
          <p:cNvPr id="1048850" name="标题 1"/>
          <p:cNvSpPr>
            <a:spLocks noGrp="1"/>
          </p:cNvSpPr>
          <p:nvPr>
            <p:ph type="title"/>
          </p:nvPr>
        </p:nvSpPr>
        <p:spPr/>
        <p:txBody>
          <a:bodyPr/>
          <a:p>
            <a:r>
              <a:rPr altLang="en-US" lang="zh-CN"/>
              <a:t>单击此处编辑母版标题样式</a:t>
            </a:r>
            <a:endParaRPr altLang="en-US" lang="zh-CN"/>
          </a:p>
        </p:txBody>
      </p:sp>
      <p:sp>
        <p:nvSpPr>
          <p:cNvPr id="1048851" name="内容占位符 2"/>
          <p:cNvSpPr>
            <a:spLocks noGrp="1"/>
          </p:cNvSpPr>
          <p:nvPr>
            <p:ph idx="1"/>
          </p:nvPr>
        </p:nvSpPr>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852"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853" name="页脚占位符 4"/>
          <p:cNvSpPr>
            <a:spLocks noGrp="1"/>
          </p:cNvSpPr>
          <p:nvPr>
            <p:ph type="ftr" sz="quarter" idx="11"/>
          </p:nvPr>
        </p:nvSpPr>
        <p:spPr/>
        <p:txBody>
          <a:bodyPr/>
          <a:p>
            <a:endParaRPr altLang="en-US" lang="zh-CN"/>
          </a:p>
        </p:txBody>
      </p:sp>
      <p:sp>
        <p:nvSpPr>
          <p:cNvPr id="1048854"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131" name=""/>
        <p:cNvGrpSpPr/>
        <p:nvPr/>
      </p:nvGrpSpPr>
      <p:grpSpPr>
        <a:xfrm>
          <a:off x="0" y="0"/>
          <a:ext cx="0" cy="0"/>
          <a:chOff x="0" y="0"/>
          <a:chExt cx="0" cy="0"/>
        </a:xfrm>
      </p:grpSpPr>
      <p:sp>
        <p:nvSpPr>
          <p:cNvPr id="1048877" name="标题 1"/>
          <p:cNvSpPr>
            <a:spLocks noGrp="1"/>
          </p:cNvSpPr>
          <p:nvPr>
            <p:ph type="title"/>
          </p:nvPr>
        </p:nvSpPr>
        <p:spPr>
          <a:xfrm>
            <a:off x="831850" y="1709738"/>
            <a:ext cx="10515600" cy="2852737"/>
          </a:xfrm>
        </p:spPr>
        <p:txBody>
          <a:bodyPr anchor="b"/>
          <a:lstStyle>
            <a:lvl1pPr>
              <a:defRPr sz="6000"/>
            </a:lvl1pPr>
          </a:lstStyle>
          <a:p>
            <a:r>
              <a:rPr altLang="en-US" lang="zh-CN"/>
              <a:t>单击此处编辑母版标题样式</a:t>
            </a:r>
            <a:endParaRPr altLang="en-US" lang="zh-CN"/>
          </a:p>
        </p:txBody>
      </p:sp>
      <p:sp>
        <p:nvSpPr>
          <p:cNvPr id="1048878" name="文本占位符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a:t>单击此处编辑母版文本样式</a:t>
            </a:r>
            <a:endParaRPr altLang="en-US" lang="zh-CN"/>
          </a:p>
        </p:txBody>
      </p:sp>
      <p:sp>
        <p:nvSpPr>
          <p:cNvPr id="1048879"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880" name="页脚占位符 4"/>
          <p:cNvSpPr>
            <a:spLocks noGrp="1"/>
          </p:cNvSpPr>
          <p:nvPr>
            <p:ph type="ftr" sz="quarter" idx="11"/>
          </p:nvPr>
        </p:nvSpPr>
        <p:spPr/>
        <p:txBody>
          <a:bodyPr/>
          <a:p>
            <a:endParaRPr altLang="en-US" lang="zh-CN"/>
          </a:p>
        </p:txBody>
      </p:sp>
      <p:sp>
        <p:nvSpPr>
          <p:cNvPr id="1048881"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128" name=""/>
        <p:cNvGrpSpPr/>
        <p:nvPr/>
      </p:nvGrpSpPr>
      <p:grpSpPr>
        <a:xfrm>
          <a:off x="0" y="0"/>
          <a:ext cx="0" cy="0"/>
          <a:chOff x="0" y="0"/>
          <a:chExt cx="0" cy="0"/>
        </a:xfrm>
      </p:grpSpPr>
      <p:sp>
        <p:nvSpPr>
          <p:cNvPr id="1048861" name="标题 1"/>
          <p:cNvSpPr>
            <a:spLocks noGrp="1"/>
          </p:cNvSpPr>
          <p:nvPr>
            <p:ph type="title"/>
          </p:nvPr>
        </p:nvSpPr>
        <p:spPr/>
        <p:txBody>
          <a:bodyPr/>
          <a:p>
            <a:r>
              <a:rPr altLang="en-US" lang="zh-CN"/>
              <a:t>单击此处编辑母版标题样式</a:t>
            </a:r>
            <a:endParaRPr altLang="en-US" lang="zh-CN"/>
          </a:p>
        </p:txBody>
      </p:sp>
      <p:sp>
        <p:nvSpPr>
          <p:cNvPr id="1048862" name="内容占位符 2"/>
          <p:cNvSpPr>
            <a:spLocks noGrp="1"/>
          </p:cNvSpPr>
          <p:nvPr>
            <p:ph sz="half" idx="1"/>
          </p:nvPr>
        </p:nvSpPr>
        <p:spPr>
          <a:xfrm>
            <a:off x="838200" y="1825625"/>
            <a:ext cx="5181600" cy="435133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863" name="内容占位符 3"/>
          <p:cNvSpPr>
            <a:spLocks noGrp="1"/>
          </p:cNvSpPr>
          <p:nvPr>
            <p:ph sz="half" idx="2"/>
          </p:nvPr>
        </p:nvSpPr>
        <p:spPr>
          <a:xfrm>
            <a:off x="6172200" y="1825625"/>
            <a:ext cx="5181600" cy="435133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864" name="日期占位符 4"/>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865" name="页脚占位符 5"/>
          <p:cNvSpPr>
            <a:spLocks noGrp="1"/>
          </p:cNvSpPr>
          <p:nvPr>
            <p:ph type="ftr" sz="quarter" idx="11"/>
          </p:nvPr>
        </p:nvSpPr>
        <p:spPr/>
        <p:txBody>
          <a:bodyPr/>
          <a:p>
            <a:endParaRPr altLang="en-US" lang="zh-CN"/>
          </a:p>
        </p:txBody>
      </p:sp>
      <p:sp>
        <p:nvSpPr>
          <p:cNvPr id="1048866" name="灯片编号占位符 6"/>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132" name=""/>
        <p:cNvGrpSpPr/>
        <p:nvPr/>
      </p:nvGrpSpPr>
      <p:grpSpPr>
        <a:xfrm>
          <a:off x="0" y="0"/>
          <a:ext cx="0" cy="0"/>
          <a:chOff x="0" y="0"/>
          <a:chExt cx="0" cy="0"/>
        </a:xfrm>
      </p:grpSpPr>
      <p:sp>
        <p:nvSpPr>
          <p:cNvPr id="1048882" name="标题 1"/>
          <p:cNvSpPr>
            <a:spLocks noGrp="1"/>
          </p:cNvSpPr>
          <p:nvPr>
            <p:ph type="title"/>
          </p:nvPr>
        </p:nvSpPr>
        <p:spPr>
          <a:xfrm>
            <a:off x="839788" y="365125"/>
            <a:ext cx="10515600" cy="1325563"/>
          </a:xfrm>
        </p:spPr>
        <p:txBody>
          <a:bodyPr/>
          <a:p>
            <a:r>
              <a:rPr altLang="en-US" lang="zh-CN"/>
              <a:t>单击此处编辑母版标题样式</a:t>
            </a:r>
            <a:endParaRPr altLang="en-US" lang="zh-CN"/>
          </a:p>
        </p:txBody>
      </p:sp>
      <p:sp>
        <p:nvSpPr>
          <p:cNvPr id="1048883" name="文本占位符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endParaRPr altLang="en-US" lang="zh-CN"/>
          </a:p>
        </p:txBody>
      </p:sp>
      <p:sp>
        <p:nvSpPr>
          <p:cNvPr id="1048884" name="内容占位符 3"/>
          <p:cNvSpPr>
            <a:spLocks noGrp="1"/>
          </p:cNvSpPr>
          <p:nvPr>
            <p:ph sz="half" idx="2"/>
          </p:nvPr>
        </p:nvSpPr>
        <p:spPr>
          <a:xfrm>
            <a:off x="839788" y="2505075"/>
            <a:ext cx="5157787" cy="368458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885" name="文本占位符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endParaRPr altLang="en-US" lang="zh-CN"/>
          </a:p>
        </p:txBody>
      </p:sp>
      <p:sp>
        <p:nvSpPr>
          <p:cNvPr id="1048886" name="内容占位符 5"/>
          <p:cNvSpPr>
            <a:spLocks noGrp="1"/>
          </p:cNvSpPr>
          <p:nvPr>
            <p:ph sz="quarter" idx="4"/>
          </p:nvPr>
        </p:nvSpPr>
        <p:spPr>
          <a:xfrm>
            <a:off x="6172200" y="2505075"/>
            <a:ext cx="5183188" cy="368458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887" name="日期占位符 6"/>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888" name="页脚占位符 7"/>
          <p:cNvSpPr>
            <a:spLocks noGrp="1"/>
          </p:cNvSpPr>
          <p:nvPr>
            <p:ph type="ftr" sz="quarter" idx="11"/>
          </p:nvPr>
        </p:nvSpPr>
        <p:spPr/>
        <p:txBody>
          <a:bodyPr/>
          <a:p>
            <a:endParaRPr altLang="en-US" lang="zh-CN"/>
          </a:p>
        </p:txBody>
      </p:sp>
      <p:sp>
        <p:nvSpPr>
          <p:cNvPr id="1048889" name="灯片编号占位符 8"/>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133" name=""/>
        <p:cNvGrpSpPr/>
        <p:nvPr/>
      </p:nvGrpSpPr>
      <p:grpSpPr>
        <a:xfrm>
          <a:off x="0" y="0"/>
          <a:ext cx="0" cy="0"/>
          <a:chOff x="0" y="0"/>
          <a:chExt cx="0" cy="0"/>
        </a:xfrm>
      </p:grpSpPr>
      <p:sp>
        <p:nvSpPr>
          <p:cNvPr id="1048890" name="标题 1"/>
          <p:cNvSpPr>
            <a:spLocks noGrp="1"/>
          </p:cNvSpPr>
          <p:nvPr>
            <p:ph type="title"/>
          </p:nvPr>
        </p:nvSpPr>
        <p:spPr/>
        <p:txBody>
          <a:bodyPr/>
          <a:p>
            <a:r>
              <a:rPr altLang="en-US" lang="zh-CN"/>
              <a:t>单击此处编辑母版标题样式</a:t>
            </a:r>
            <a:endParaRPr altLang="en-US" lang="zh-CN"/>
          </a:p>
        </p:txBody>
      </p:sp>
      <p:sp>
        <p:nvSpPr>
          <p:cNvPr id="1048891" name="日期占位符 2"/>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892" name="页脚占位符 3"/>
          <p:cNvSpPr>
            <a:spLocks noGrp="1"/>
          </p:cNvSpPr>
          <p:nvPr>
            <p:ph type="ftr" sz="quarter" idx="11"/>
          </p:nvPr>
        </p:nvSpPr>
        <p:spPr/>
        <p:txBody>
          <a:bodyPr/>
          <a:p>
            <a:endParaRPr altLang="en-US" lang="zh-CN"/>
          </a:p>
        </p:txBody>
      </p:sp>
      <p:sp>
        <p:nvSpPr>
          <p:cNvPr id="1048893" name="灯片编号占位符 4"/>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120" name=""/>
        <p:cNvGrpSpPr/>
        <p:nvPr/>
      </p:nvGrpSpPr>
      <p:grpSpPr>
        <a:xfrm>
          <a:off x="0" y="0"/>
          <a:ext cx="0" cy="0"/>
          <a:chOff x="0" y="0"/>
          <a:chExt cx="0" cy="0"/>
        </a:xfrm>
      </p:grpSpPr>
      <p:sp>
        <p:nvSpPr>
          <p:cNvPr id="1048814" name="标题 1"/>
          <p:cNvSpPr>
            <a:spLocks noGrp="1"/>
          </p:cNvSpPr>
          <p:nvPr>
            <p:ph type="title"/>
          </p:nvPr>
        </p:nvSpPr>
        <p:spPr>
          <a:xfrm>
            <a:off x="831850" y="1709738"/>
            <a:ext cx="10515600" cy="2852737"/>
          </a:xfrm>
        </p:spPr>
        <p:txBody>
          <a:bodyPr anchor="b"/>
          <a:lstStyle>
            <a:lvl1pPr>
              <a:defRPr sz="6000"/>
            </a:lvl1pPr>
          </a:lstStyle>
          <a:p>
            <a:r>
              <a:rPr altLang="en-US" lang="zh-CN"/>
              <a:t>单击此处编辑母版标题样式</a:t>
            </a:r>
            <a:endParaRPr altLang="en-US" lang="zh-CN"/>
          </a:p>
        </p:txBody>
      </p:sp>
      <p:sp>
        <p:nvSpPr>
          <p:cNvPr id="1048815" name="文本占位符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a:t>单击此处编辑母版文本样式</a:t>
            </a:r>
            <a:endParaRPr altLang="en-US" lang="zh-CN"/>
          </a:p>
        </p:txBody>
      </p:sp>
      <p:sp>
        <p:nvSpPr>
          <p:cNvPr id="1048816"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817" name="页脚占位符 4"/>
          <p:cNvSpPr>
            <a:spLocks noGrp="1"/>
          </p:cNvSpPr>
          <p:nvPr>
            <p:ph type="ftr" sz="quarter" idx="11"/>
          </p:nvPr>
        </p:nvSpPr>
        <p:spPr/>
        <p:txBody>
          <a:bodyPr/>
          <a:p>
            <a:endParaRPr altLang="en-US" lang="zh-CN"/>
          </a:p>
        </p:txBody>
      </p:sp>
      <p:sp>
        <p:nvSpPr>
          <p:cNvPr id="1048818"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type="blank">
  <p:cSld name="空白">
    <p:bg>
      <p:bgPr>
        <a:solidFill>
          <a:srgbClr val="0E5F86"/>
        </a:solidFill>
        <a:effectLst/>
      </p:bgPr>
    </p:bg>
    <p:spTree>
      <p:nvGrpSpPr>
        <p:cNvPr id="76" name=""/>
        <p:cNvGrpSpPr/>
        <p:nvPr/>
      </p:nvGrpSpPr>
      <p:grpSpPr>
        <a:xfrm>
          <a:off x="0" y="0"/>
          <a:ext cx="0" cy="0"/>
          <a:chOff x="0" y="0"/>
          <a:chExt cx="0" cy="0"/>
        </a:xfrm>
      </p:grpSpPr>
      <p:sp>
        <p:nvSpPr>
          <p:cNvPr id="1048655" name="日期占位符 1"/>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656" name="页脚占位符 2"/>
          <p:cNvSpPr>
            <a:spLocks noGrp="1"/>
          </p:cNvSpPr>
          <p:nvPr>
            <p:ph type="ftr" sz="quarter" idx="11"/>
          </p:nvPr>
        </p:nvSpPr>
        <p:spPr/>
        <p:txBody>
          <a:bodyPr/>
          <a:p>
            <a:endParaRPr altLang="en-US" lang="zh-CN"/>
          </a:p>
        </p:txBody>
      </p:sp>
      <p:sp>
        <p:nvSpPr>
          <p:cNvPr id="1048657" name="灯片编号占位符 3"/>
          <p:cNvSpPr>
            <a:spLocks noGrp="1"/>
          </p:cNvSpPr>
          <p:nvPr>
            <p:ph type="sldNum" sz="quarter" idx="12"/>
          </p:nvPr>
        </p:nvSpPr>
        <p:spPr/>
        <p:txBody>
          <a:bodyPr/>
          <a:p>
            <a:fld id="{A4512496-5A2D-4BF0-B5C7-DCD59E9A4D2E}" type="slidenum">
              <a:rPr altLang="en-US" lang="zh-CN" smtClean="0"/>
            </a:fld>
            <a:endParaRPr altLang="en-US" lang="zh-CN"/>
          </a:p>
        </p:txBody>
      </p:sp>
      <p:pic>
        <p:nvPicPr>
          <p:cNvPr id="2097172" name="图形 4"/>
          <p:cNvPicPr>
            <a:picLocks noChangeAspect="1"/>
          </p:cNvPicPr>
          <p:nvPr userDrawn="1"/>
        </p:nvPicPr>
        <p:blipFill>
          <a:blip xmlns:r="http://schemas.openxmlformats.org/officeDocument/2006/relationships" r:embed="rId1"/>
          <a:stretch>
            <a:fillRect/>
          </a:stretch>
        </p:blipFill>
        <p:spPr>
          <a:xfrm flipV="1">
            <a:off x="9347200" y="4803422"/>
            <a:ext cx="2844800" cy="2054577"/>
          </a:xfrm>
          <a:prstGeom prst="rect"/>
        </p:spPr>
      </p:pic>
      <p:pic>
        <p:nvPicPr>
          <p:cNvPr id="2097173" name="图形 6"/>
          <p:cNvPicPr>
            <a:picLocks noChangeAspect="1"/>
          </p:cNvPicPr>
          <p:nvPr userDrawn="1"/>
        </p:nvPicPr>
        <p:blipFill>
          <a:blip xmlns:r="http://schemas.openxmlformats.org/officeDocument/2006/relationships" r:embed="rId2"/>
          <a:stretch>
            <a:fillRect/>
          </a:stretch>
        </p:blipFill>
        <p:spPr>
          <a:xfrm flipH="1" flipV="1">
            <a:off x="0" y="0"/>
            <a:ext cx="1747838" cy="1190625"/>
          </a:xfrm>
          <a:prstGeom prst="rect"/>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124" name=""/>
        <p:cNvGrpSpPr/>
        <p:nvPr/>
      </p:nvGrpSpPr>
      <p:grpSpPr>
        <a:xfrm>
          <a:off x="0" y="0"/>
          <a:ext cx="0" cy="0"/>
          <a:chOff x="0" y="0"/>
          <a:chExt cx="0" cy="0"/>
        </a:xfrm>
      </p:grpSpPr>
      <p:sp>
        <p:nvSpPr>
          <p:cNvPr id="1048839" name="标题 1"/>
          <p:cNvSpPr>
            <a:spLocks noGrp="1"/>
          </p:cNvSpPr>
          <p:nvPr>
            <p:ph type="title"/>
          </p:nvPr>
        </p:nvSpPr>
        <p:spPr>
          <a:xfrm>
            <a:off x="839788" y="457200"/>
            <a:ext cx="3932237" cy="1600200"/>
          </a:xfrm>
        </p:spPr>
        <p:txBody>
          <a:bodyPr anchor="b"/>
          <a:lstStyle>
            <a:lvl1pPr>
              <a:defRPr sz="3200"/>
            </a:lvl1pPr>
          </a:lstStyle>
          <a:p>
            <a:r>
              <a:rPr altLang="en-US" lang="zh-CN"/>
              <a:t>单击此处编辑母版标题样式</a:t>
            </a:r>
            <a:endParaRPr altLang="en-US" lang="zh-CN"/>
          </a:p>
        </p:txBody>
      </p:sp>
      <p:sp>
        <p:nvSpPr>
          <p:cNvPr id="1048840"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841"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a:t>单击此处编辑母版文本样式</a:t>
            </a:r>
            <a:endParaRPr altLang="en-US" lang="zh-CN"/>
          </a:p>
        </p:txBody>
      </p:sp>
      <p:sp>
        <p:nvSpPr>
          <p:cNvPr id="1048842" name="日期占位符 4"/>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843" name="页脚占位符 5"/>
          <p:cNvSpPr>
            <a:spLocks noGrp="1"/>
          </p:cNvSpPr>
          <p:nvPr>
            <p:ph type="ftr" sz="quarter" idx="11"/>
          </p:nvPr>
        </p:nvSpPr>
        <p:spPr/>
        <p:txBody>
          <a:bodyPr/>
          <a:p>
            <a:endParaRPr altLang="en-US" lang="zh-CN"/>
          </a:p>
        </p:txBody>
      </p:sp>
      <p:sp>
        <p:nvSpPr>
          <p:cNvPr id="1048844" name="灯片编号占位符 6"/>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127" name=""/>
        <p:cNvGrpSpPr/>
        <p:nvPr/>
      </p:nvGrpSpPr>
      <p:grpSpPr>
        <a:xfrm>
          <a:off x="0" y="0"/>
          <a:ext cx="0" cy="0"/>
          <a:chOff x="0" y="0"/>
          <a:chExt cx="0" cy="0"/>
        </a:xfrm>
      </p:grpSpPr>
      <p:sp>
        <p:nvSpPr>
          <p:cNvPr id="1048855" name="标题 1"/>
          <p:cNvSpPr>
            <a:spLocks noGrp="1"/>
          </p:cNvSpPr>
          <p:nvPr>
            <p:ph type="title"/>
          </p:nvPr>
        </p:nvSpPr>
        <p:spPr>
          <a:xfrm>
            <a:off x="839788" y="457200"/>
            <a:ext cx="3932237" cy="1600200"/>
          </a:xfrm>
        </p:spPr>
        <p:txBody>
          <a:bodyPr anchor="b"/>
          <a:lstStyle>
            <a:lvl1pPr>
              <a:defRPr sz="3200"/>
            </a:lvl1pPr>
          </a:lstStyle>
          <a:p>
            <a:r>
              <a:rPr altLang="en-US" lang="zh-CN"/>
              <a:t>单击此处编辑母版标题样式</a:t>
            </a:r>
            <a:endParaRPr altLang="en-US" lang="zh-CN"/>
          </a:p>
        </p:txBody>
      </p:sp>
      <p:sp>
        <p:nvSpPr>
          <p:cNvPr id="1048856" name="图片占位符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857"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a:t>单击此处编辑母版文本样式</a:t>
            </a:r>
            <a:endParaRPr altLang="en-US" lang="zh-CN"/>
          </a:p>
        </p:txBody>
      </p:sp>
      <p:sp>
        <p:nvSpPr>
          <p:cNvPr id="1048858" name="日期占位符 4"/>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859" name="页脚占位符 5"/>
          <p:cNvSpPr>
            <a:spLocks noGrp="1"/>
          </p:cNvSpPr>
          <p:nvPr>
            <p:ph type="ftr" sz="quarter" idx="11"/>
          </p:nvPr>
        </p:nvSpPr>
        <p:spPr/>
        <p:txBody>
          <a:bodyPr/>
          <a:p>
            <a:endParaRPr altLang="en-US" lang="zh-CN"/>
          </a:p>
        </p:txBody>
      </p:sp>
      <p:sp>
        <p:nvSpPr>
          <p:cNvPr id="1048860" name="灯片编号占位符 6"/>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130" name=""/>
        <p:cNvGrpSpPr/>
        <p:nvPr/>
      </p:nvGrpSpPr>
      <p:grpSpPr>
        <a:xfrm>
          <a:off x="0" y="0"/>
          <a:ext cx="0" cy="0"/>
          <a:chOff x="0" y="0"/>
          <a:chExt cx="0" cy="0"/>
        </a:xfrm>
      </p:grpSpPr>
      <p:sp>
        <p:nvSpPr>
          <p:cNvPr id="1048872" name="标题 1"/>
          <p:cNvSpPr>
            <a:spLocks noGrp="1"/>
          </p:cNvSpPr>
          <p:nvPr>
            <p:ph type="title"/>
          </p:nvPr>
        </p:nvSpPr>
        <p:spPr/>
        <p:txBody>
          <a:bodyPr/>
          <a:p>
            <a:r>
              <a:rPr altLang="en-US" lang="zh-CN"/>
              <a:t>单击此处编辑母版标题样式</a:t>
            </a:r>
            <a:endParaRPr altLang="en-US" lang="zh-CN"/>
          </a:p>
        </p:txBody>
      </p:sp>
      <p:sp>
        <p:nvSpPr>
          <p:cNvPr id="1048873" name="竖排文字占位符 2"/>
          <p:cNvSpPr>
            <a:spLocks noGrp="1"/>
          </p:cNvSpPr>
          <p:nvPr>
            <p:ph type="body" orient="vert" idx="1"/>
          </p:nvPr>
        </p:nvSpPr>
        <p:spPr/>
        <p:txBody>
          <a:bodyPr vert="eaVert"/>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874"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875" name="页脚占位符 4"/>
          <p:cNvSpPr>
            <a:spLocks noGrp="1"/>
          </p:cNvSpPr>
          <p:nvPr>
            <p:ph type="ftr" sz="quarter" idx="11"/>
          </p:nvPr>
        </p:nvSpPr>
        <p:spPr/>
        <p:txBody>
          <a:bodyPr/>
          <a:p>
            <a:endParaRPr altLang="en-US" lang="zh-CN"/>
          </a:p>
        </p:txBody>
      </p:sp>
      <p:sp>
        <p:nvSpPr>
          <p:cNvPr id="1048876"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type="vertTitleAndTx">
  <p:cSld name="竖排标题与文本">
    <p:spTree>
      <p:nvGrpSpPr>
        <p:cNvPr id="129" name=""/>
        <p:cNvGrpSpPr/>
        <p:nvPr/>
      </p:nvGrpSpPr>
      <p:grpSpPr>
        <a:xfrm>
          <a:off x="0" y="0"/>
          <a:ext cx="0" cy="0"/>
          <a:chOff x="0" y="0"/>
          <a:chExt cx="0" cy="0"/>
        </a:xfrm>
      </p:grpSpPr>
      <p:sp>
        <p:nvSpPr>
          <p:cNvPr id="1048867" name="竖排标题 1"/>
          <p:cNvSpPr>
            <a:spLocks noGrp="1"/>
          </p:cNvSpPr>
          <p:nvPr>
            <p:ph type="title" orient="vert"/>
          </p:nvPr>
        </p:nvSpPr>
        <p:spPr>
          <a:xfrm>
            <a:off x="8724900" y="365125"/>
            <a:ext cx="2628900" cy="5811838"/>
          </a:xfrm>
        </p:spPr>
        <p:txBody>
          <a:bodyPr vert="eaVert"/>
          <a:p>
            <a:r>
              <a:rPr altLang="en-US" lang="zh-CN"/>
              <a:t>单击此处编辑母版标题样式</a:t>
            </a:r>
            <a:endParaRPr altLang="en-US" lang="zh-CN"/>
          </a:p>
        </p:txBody>
      </p:sp>
      <p:sp>
        <p:nvSpPr>
          <p:cNvPr id="1048868" name="竖排文字占位符 2"/>
          <p:cNvSpPr>
            <a:spLocks noGrp="1"/>
          </p:cNvSpPr>
          <p:nvPr>
            <p:ph type="body" orient="vert" idx="1"/>
          </p:nvPr>
        </p:nvSpPr>
        <p:spPr>
          <a:xfrm>
            <a:off x="838200" y="365125"/>
            <a:ext cx="7734300" cy="5811838"/>
          </a:xfrm>
        </p:spPr>
        <p:txBody>
          <a:bodyPr vert="eaVert"/>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869"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870" name="页脚占位符 4"/>
          <p:cNvSpPr>
            <a:spLocks noGrp="1"/>
          </p:cNvSpPr>
          <p:nvPr>
            <p:ph type="ftr" sz="quarter" idx="11"/>
          </p:nvPr>
        </p:nvSpPr>
        <p:spPr/>
        <p:txBody>
          <a:bodyPr/>
          <a:p>
            <a:endParaRPr altLang="en-US" lang="zh-CN"/>
          </a:p>
        </p:txBody>
      </p:sp>
      <p:sp>
        <p:nvSpPr>
          <p:cNvPr id="1048871"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97" name=""/>
        <p:cNvGrpSpPr/>
        <p:nvPr/>
      </p:nvGrpSpPr>
      <p:grpSpPr>
        <a:xfrm>
          <a:off x="0" y="0"/>
          <a:ext cx="0" cy="0"/>
          <a:chOff x="0" y="0"/>
          <a:chExt cx="0" cy="0"/>
        </a:xfrm>
      </p:grpSpPr>
      <p:sp>
        <p:nvSpPr>
          <p:cNvPr id="1048690" name="标题 1"/>
          <p:cNvSpPr>
            <a:spLocks noGrp="1"/>
          </p:cNvSpPr>
          <p:nvPr>
            <p:ph type="ctrTitle"/>
          </p:nvPr>
        </p:nvSpPr>
        <p:spPr>
          <a:xfrm>
            <a:off x="1524000" y="1122363"/>
            <a:ext cx="9144000" cy="2387600"/>
          </a:xfrm>
        </p:spPr>
        <p:txBody>
          <a:bodyPr anchor="b"/>
          <a:lstStyle>
            <a:lvl1pPr algn="ctr">
              <a:defRPr sz="6000"/>
            </a:lvl1pPr>
          </a:lstStyle>
          <a:p>
            <a:r>
              <a:rPr altLang="en-US" lang="zh-CN"/>
              <a:t>单击此处编辑母版标题样式</a:t>
            </a:r>
            <a:endParaRPr altLang="en-US" lang="zh-CN"/>
          </a:p>
        </p:txBody>
      </p:sp>
      <p:sp>
        <p:nvSpPr>
          <p:cNvPr id="1048691" name="副标题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a:t>单击此处编辑母版副标题样式</a:t>
            </a:r>
            <a:endParaRPr altLang="en-US" lang="zh-CN"/>
          </a:p>
        </p:txBody>
      </p:sp>
      <p:sp>
        <p:nvSpPr>
          <p:cNvPr id="1048692"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693" name="页脚占位符 4"/>
          <p:cNvSpPr>
            <a:spLocks noGrp="1"/>
          </p:cNvSpPr>
          <p:nvPr>
            <p:ph type="ftr" sz="quarter" idx="11"/>
          </p:nvPr>
        </p:nvSpPr>
        <p:spPr/>
        <p:txBody>
          <a:bodyPr/>
          <a:p>
            <a:endParaRPr altLang="en-US" lang="zh-CN"/>
          </a:p>
        </p:txBody>
      </p:sp>
      <p:sp>
        <p:nvSpPr>
          <p:cNvPr id="1048694"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100" name=""/>
        <p:cNvGrpSpPr/>
        <p:nvPr/>
      </p:nvGrpSpPr>
      <p:grpSpPr>
        <a:xfrm>
          <a:off x="0" y="0"/>
          <a:ext cx="0" cy="0"/>
          <a:chOff x="0" y="0"/>
          <a:chExt cx="0" cy="0"/>
        </a:xfrm>
      </p:grpSpPr>
      <p:sp>
        <p:nvSpPr>
          <p:cNvPr id="1048706" name="标题 1"/>
          <p:cNvSpPr>
            <a:spLocks noGrp="1"/>
          </p:cNvSpPr>
          <p:nvPr>
            <p:ph type="title"/>
          </p:nvPr>
        </p:nvSpPr>
        <p:spPr/>
        <p:txBody>
          <a:bodyPr/>
          <a:p>
            <a:r>
              <a:rPr altLang="en-US" lang="zh-CN"/>
              <a:t>单击此处编辑母版标题样式</a:t>
            </a:r>
            <a:endParaRPr altLang="en-US" lang="zh-CN"/>
          </a:p>
        </p:txBody>
      </p:sp>
      <p:sp>
        <p:nvSpPr>
          <p:cNvPr id="1048707" name="内容占位符 2"/>
          <p:cNvSpPr>
            <a:spLocks noGrp="1"/>
          </p:cNvSpPr>
          <p:nvPr>
            <p:ph idx="1"/>
          </p:nvPr>
        </p:nvSpPr>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08"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709" name="页脚占位符 4"/>
          <p:cNvSpPr>
            <a:spLocks noGrp="1"/>
          </p:cNvSpPr>
          <p:nvPr>
            <p:ph type="ftr" sz="quarter" idx="11"/>
          </p:nvPr>
        </p:nvSpPr>
        <p:spPr/>
        <p:txBody>
          <a:bodyPr/>
          <a:p>
            <a:endParaRPr altLang="en-US" lang="zh-CN"/>
          </a:p>
        </p:txBody>
      </p:sp>
      <p:sp>
        <p:nvSpPr>
          <p:cNvPr id="1048710"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99" name=""/>
        <p:cNvGrpSpPr/>
        <p:nvPr/>
      </p:nvGrpSpPr>
      <p:grpSpPr>
        <a:xfrm>
          <a:off x="0" y="0"/>
          <a:ext cx="0" cy="0"/>
          <a:chOff x="0" y="0"/>
          <a:chExt cx="0" cy="0"/>
        </a:xfrm>
      </p:grpSpPr>
      <p:sp>
        <p:nvSpPr>
          <p:cNvPr id="1048701" name="标题 1"/>
          <p:cNvSpPr>
            <a:spLocks noGrp="1"/>
          </p:cNvSpPr>
          <p:nvPr>
            <p:ph type="title"/>
          </p:nvPr>
        </p:nvSpPr>
        <p:spPr>
          <a:xfrm>
            <a:off x="831850" y="1709738"/>
            <a:ext cx="10515600" cy="2852737"/>
          </a:xfrm>
        </p:spPr>
        <p:txBody>
          <a:bodyPr anchor="b"/>
          <a:lstStyle>
            <a:lvl1pPr>
              <a:defRPr sz="6000"/>
            </a:lvl1pPr>
          </a:lstStyle>
          <a:p>
            <a:r>
              <a:rPr altLang="en-US" lang="zh-CN"/>
              <a:t>单击此处编辑母版标题样式</a:t>
            </a:r>
            <a:endParaRPr altLang="en-US" lang="zh-CN"/>
          </a:p>
        </p:txBody>
      </p:sp>
      <p:sp>
        <p:nvSpPr>
          <p:cNvPr id="1048702" name="文本占位符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a:t>单击此处编辑母版文本样式</a:t>
            </a:r>
            <a:endParaRPr altLang="en-US" lang="zh-CN"/>
          </a:p>
        </p:txBody>
      </p:sp>
      <p:sp>
        <p:nvSpPr>
          <p:cNvPr id="1048703"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704" name="页脚占位符 4"/>
          <p:cNvSpPr>
            <a:spLocks noGrp="1"/>
          </p:cNvSpPr>
          <p:nvPr>
            <p:ph type="ftr" sz="quarter" idx="11"/>
          </p:nvPr>
        </p:nvSpPr>
        <p:spPr/>
        <p:txBody>
          <a:bodyPr/>
          <a:p>
            <a:endParaRPr altLang="en-US" lang="zh-CN"/>
          </a:p>
        </p:txBody>
      </p:sp>
      <p:sp>
        <p:nvSpPr>
          <p:cNvPr id="1048705"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98" name=""/>
        <p:cNvGrpSpPr/>
        <p:nvPr/>
      </p:nvGrpSpPr>
      <p:grpSpPr>
        <a:xfrm>
          <a:off x="0" y="0"/>
          <a:ext cx="0" cy="0"/>
          <a:chOff x="0" y="0"/>
          <a:chExt cx="0" cy="0"/>
        </a:xfrm>
      </p:grpSpPr>
      <p:sp>
        <p:nvSpPr>
          <p:cNvPr id="1048695" name="标题 1"/>
          <p:cNvSpPr>
            <a:spLocks noGrp="1"/>
          </p:cNvSpPr>
          <p:nvPr>
            <p:ph type="title"/>
          </p:nvPr>
        </p:nvSpPr>
        <p:spPr/>
        <p:txBody>
          <a:bodyPr/>
          <a:p>
            <a:r>
              <a:rPr altLang="en-US" lang="zh-CN"/>
              <a:t>单击此处编辑母版标题样式</a:t>
            </a:r>
            <a:endParaRPr altLang="en-US" lang="zh-CN"/>
          </a:p>
        </p:txBody>
      </p:sp>
      <p:sp>
        <p:nvSpPr>
          <p:cNvPr id="1048696" name="内容占位符 2"/>
          <p:cNvSpPr>
            <a:spLocks noGrp="1"/>
          </p:cNvSpPr>
          <p:nvPr>
            <p:ph sz="half" idx="1"/>
          </p:nvPr>
        </p:nvSpPr>
        <p:spPr>
          <a:xfrm>
            <a:off x="838200" y="1825625"/>
            <a:ext cx="5181600" cy="435133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697" name="内容占位符 3"/>
          <p:cNvSpPr>
            <a:spLocks noGrp="1"/>
          </p:cNvSpPr>
          <p:nvPr>
            <p:ph sz="half" idx="2"/>
          </p:nvPr>
        </p:nvSpPr>
        <p:spPr>
          <a:xfrm>
            <a:off x="6172200" y="1825625"/>
            <a:ext cx="5181600" cy="435133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698" name="日期占位符 4"/>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699" name="页脚占位符 5"/>
          <p:cNvSpPr>
            <a:spLocks noGrp="1"/>
          </p:cNvSpPr>
          <p:nvPr>
            <p:ph type="ftr" sz="quarter" idx="11"/>
          </p:nvPr>
        </p:nvSpPr>
        <p:spPr/>
        <p:txBody>
          <a:bodyPr/>
          <a:p>
            <a:endParaRPr altLang="en-US" lang="zh-CN"/>
          </a:p>
        </p:txBody>
      </p:sp>
      <p:sp>
        <p:nvSpPr>
          <p:cNvPr id="1048700" name="灯片编号占位符 6"/>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101" name=""/>
        <p:cNvGrpSpPr/>
        <p:nvPr/>
      </p:nvGrpSpPr>
      <p:grpSpPr>
        <a:xfrm>
          <a:off x="0" y="0"/>
          <a:ext cx="0" cy="0"/>
          <a:chOff x="0" y="0"/>
          <a:chExt cx="0" cy="0"/>
        </a:xfrm>
      </p:grpSpPr>
      <p:sp>
        <p:nvSpPr>
          <p:cNvPr id="1048711" name="标题 1"/>
          <p:cNvSpPr>
            <a:spLocks noGrp="1"/>
          </p:cNvSpPr>
          <p:nvPr>
            <p:ph type="title"/>
          </p:nvPr>
        </p:nvSpPr>
        <p:spPr>
          <a:xfrm>
            <a:off x="839788" y="365125"/>
            <a:ext cx="10515600" cy="1325563"/>
          </a:xfrm>
        </p:spPr>
        <p:txBody>
          <a:bodyPr/>
          <a:p>
            <a:r>
              <a:rPr altLang="en-US" lang="zh-CN"/>
              <a:t>单击此处编辑母版标题样式</a:t>
            </a:r>
            <a:endParaRPr altLang="en-US" lang="zh-CN"/>
          </a:p>
        </p:txBody>
      </p:sp>
      <p:sp>
        <p:nvSpPr>
          <p:cNvPr id="1048712" name="文本占位符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endParaRPr altLang="en-US" lang="zh-CN"/>
          </a:p>
        </p:txBody>
      </p:sp>
      <p:sp>
        <p:nvSpPr>
          <p:cNvPr id="1048713" name="内容占位符 3"/>
          <p:cNvSpPr>
            <a:spLocks noGrp="1"/>
          </p:cNvSpPr>
          <p:nvPr>
            <p:ph sz="half" idx="2"/>
          </p:nvPr>
        </p:nvSpPr>
        <p:spPr>
          <a:xfrm>
            <a:off x="839788" y="2505075"/>
            <a:ext cx="5157787" cy="368458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14" name="文本占位符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endParaRPr altLang="en-US" lang="zh-CN"/>
          </a:p>
        </p:txBody>
      </p:sp>
      <p:sp>
        <p:nvSpPr>
          <p:cNvPr id="1048715" name="内容占位符 5"/>
          <p:cNvSpPr>
            <a:spLocks noGrp="1"/>
          </p:cNvSpPr>
          <p:nvPr>
            <p:ph sz="quarter" idx="4"/>
          </p:nvPr>
        </p:nvSpPr>
        <p:spPr>
          <a:xfrm>
            <a:off x="6172200" y="2505075"/>
            <a:ext cx="5183188" cy="368458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16" name="日期占位符 6"/>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717" name="页脚占位符 7"/>
          <p:cNvSpPr>
            <a:spLocks noGrp="1"/>
          </p:cNvSpPr>
          <p:nvPr>
            <p:ph type="ftr" sz="quarter" idx="11"/>
          </p:nvPr>
        </p:nvSpPr>
        <p:spPr/>
        <p:txBody>
          <a:bodyPr/>
          <a:p>
            <a:endParaRPr altLang="en-US" lang="zh-CN"/>
          </a:p>
        </p:txBody>
      </p:sp>
      <p:sp>
        <p:nvSpPr>
          <p:cNvPr id="1048718" name="灯片编号占位符 8"/>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121" name=""/>
        <p:cNvGrpSpPr/>
        <p:nvPr/>
      </p:nvGrpSpPr>
      <p:grpSpPr>
        <a:xfrm>
          <a:off x="0" y="0"/>
          <a:ext cx="0" cy="0"/>
          <a:chOff x="0" y="0"/>
          <a:chExt cx="0" cy="0"/>
        </a:xfrm>
      </p:grpSpPr>
      <p:sp>
        <p:nvSpPr>
          <p:cNvPr id="1048819" name="标题 1"/>
          <p:cNvSpPr>
            <a:spLocks noGrp="1"/>
          </p:cNvSpPr>
          <p:nvPr>
            <p:ph type="title"/>
          </p:nvPr>
        </p:nvSpPr>
        <p:spPr/>
        <p:txBody>
          <a:bodyPr/>
          <a:p>
            <a:r>
              <a:rPr altLang="en-US" lang="zh-CN"/>
              <a:t>单击此处编辑母版标题样式</a:t>
            </a:r>
            <a:endParaRPr altLang="en-US" lang="zh-CN"/>
          </a:p>
        </p:txBody>
      </p:sp>
      <p:sp>
        <p:nvSpPr>
          <p:cNvPr id="1048820" name="内容占位符 2"/>
          <p:cNvSpPr>
            <a:spLocks noGrp="1"/>
          </p:cNvSpPr>
          <p:nvPr>
            <p:ph sz="half" idx="1"/>
          </p:nvPr>
        </p:nvSpPr>
        <p:spPr>
          <a:xfrm>
            <a:off x="838200" y="1825625"/>
            <a:ext cx="5181600" cy="435133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821" name="内容占位符 3"/>
          <p:cNvSpPr>
            <a:spLocks noGrp="1"/>
          </p:cNvSpPr>
          <p:nvPr>
            <p:ph sz="half" idx="2"/>
          </p:nvPr>
        </p:nvSpPr>
        <p:spPr>
          <a:xfrm>
            <a:off x="6172200" y="1825625"/>
            <a:ext cx="5181600" cy="435133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822" name="日期占位符 4"/>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823" name="页脚占位符 5"/>
          <p:cNvSpPr>
            <a:spLocks noGrp="1"/>
          </p:cNvSpPr>
          <p:nvPr>
            <p:ph type="ftr" sz="quarter" idx="11"/>
          </p:nvPr>
        </p:nvSpPr>
        <p:spPr/>
        <p:txBody>
          <a:bodyPr/>
          <a:p>
            <a:endParaRPr altLang="en-US" lang="zh-CN"/>
          </a:p>
        </p:txBody>
      </p:sp>
      <p:sp>
        <p:nvSpPr>
          <p:cNvPr id="1048824" name="灯片编号占位符 6"/>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102" name=""/>
        <p:cNvGrpSpPr/>
        <p:nvPr/>
      </p:nvGrpSpPr>
      <p:grpSpPr>
        <a:xfrm>
          <a:off x="0" y="0"/>
          <a:ext cx="0" cy="0"/>
          <a:chOff x="0" y="0"/>
          <a:chExt cx="0" cy="0"/>
        </a:xfrm>
      </p:grpSpPr>
      <p:sp>
        <p:nvSpPr>
          <p:cNvPr id="1048719" name="标题 1"/>
          <p:cNvSpPr>
            <a:spLocks noGrp="1"/>
          </p:cNvSpPr>
          <p:nvPr>
            <p:ph type="title"/>
          </p:nvPr>
        </p:nvSpPr>
        <p:spPr/>
        <p:txBody>
          <a:bodyPr/>
          <a:p>
            <a:r>
              <a:rPr altLang="en-US" lang="zh-CN"/>
              <a:t>单击此处编辑母版标题样式</a:t>
            </a:r>
            <a:endParaRPr altLang="en-US" lang="zh-CN"/>
          </a:p>
        </p:txBody>
      </p:sp>
      <p:sp>
        <p:nvSpPr>
          <p:cNvPr id="1048720" name="日期占位符 2"/>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721" name="页脚占位符 3"/>
          <p:cNvSpPr>
            <a:spLocks noGrp="1"/>
          </p:cNvSpPr>
          <p:nvPr>
            <p:ph type="ftr" sz="quarter" idx="11"/>
          </p:nvPr>
        </p:nvSpPr>
        <p:spPr/>
        <p:txBody>
          <a:bodyPr/>
          <a:p>
            <a:endParaRPr altLang="en-US" lang="zh-CN"/>
          </a:p>
        </p:txBody>
      </p:sp>
      <p:sp>
        <p:nvSpPr>
          <p:cNvPr id="1048722" name="灯片编号占位符 4"/>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type="blank">
  <p:cSld name="空白">
    <p:bg>
      <p:bgPr>
        <a:solidFill>
          <a:srgbClr val="0E5F86"/>
        </a:solidFill>
        <a:effectLst/>
      </p:bgPr>
    </p:bg>
    <p:spTree>
      <p:nvGrpSpPr>
        <p:cNvPr id="90" name=""/>
        <p:cNvGrpSpPr/>
        <p:nvPr/>
      </p:nvGrpSpPr>
      <p:grpSpPr>
        <a:xfrm>
          <a:off x="0" y="0"/>
          <a:ext cx="0" cy="0"/>
          <a:chOff x="0" y="0"/>
          <a:chExt cx="0" cy="0"/>
        </a:xfrm>
      </p:grpSpPr>
      <p:sp>
        <p:nvSpPr>
          <p:cNvPr id="1048666" name="日期占位符 1"/>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667" name="页脚占位符 2"/>
          <p:cNvSpPr>
            <a:spLocks noGrp="1"/>
          </p:cNvSpPr>
          <p:nvPr>
            <p:ph type="ftr" sz="quarter" idx="11"/>
          </p:nvPr>
        </p:nvSpPr>
        <p:spPr/>
        <p:txBody>
          <a:bodyPr/>
          <a:p>
            <a:endParaRPr altLang="en-US" lang="zh-CN"/>
          </a:p>
        </p:txBody>
      </p:sp>
      <p:sp>
        <p:nvSpPr>
          <p:cNvPr id="1048668" name="灯片编号占位符 3"/>
          <p:cNvSpPr>
            <a:spLocks noGrp="1"/>
          </p:cNvSpPr>
          <p:nvPr>
            <p:ph type="sldNum" sz="quarter" idx="12"/>
          </p:nvPr>
        </p:nvSpPr>
        <p:spPr/>
        <p:txBody>
          <a:bodyPr/>
          <a:p>
            <a:fld id="{A4512496-5A2D-4BF0-B5C7-DCD59E9A4D2E}" type="slidenum">
              <a:rPr altLang="en-US" lang="zh-CN" smtClean="0"/>
            </a:fld>
            <a:endParaRPr altLang="en-US" lang="zh-CN"/>
          </a:p>
        </p:txBody>
      </p:sp>
      <p:pic>
        <p:nvPicPr>
          <p:cNvPr id="2097175" name="图形 4"/>
          <p:cNvPicPr>
            <a:picLocks noChangeAspect="1"/>
          </p:cNvPicPr>
          <p:nvPr userDrawn="1"/>
        </p:nvPicPr>
        <p:blipFill>
          <a:blip xmlns:r="http://schemas.openxmlformats.org/officeDocument/2006/relationships" r:embed="rId1"/>
          <a:stretch>
            <a:fillRect/>
          </a:stretch>
        </p:blipFill>
        <p:spPr>
          <a:xfrm flipV="1">
            <a:off x="9347200" y="4803422"/>
            <a:ext cx="2844800" cy="2054577"/>
          </a:xfrm>
          <a:prstGeom prst="rect"/>
        </p:spPr>
      </p:pic>
      <p:pic>
        <p:nvPicPr>
          <p:cNvPr id="2097176" name="图形 6"/>
          <p:cNvPicPr>
            <a:picLocks noChangeAspect="1"/>
          </p:cNvPicPr>
          <p:nvPr userDrawn="1"/>
        </p:nvPicPr>
        <p:blipFill>
          <a:blip xmlns:r="http://schemas.openxmlformats.org/officeDocument/2006/relationships" r:embed="rId2"/>
          <a:stretch>
            <a:fillRect/>
          </a:stretch>
        </p:blipFill>
        <p:spPr>
          <a:xfrm flipH="1" flipV="1">
            <a:off x="0" y="0"/>
            <a:ext cx="1747838" cy="1190625"/>
          </a:xfrm>
          <a:prstGeom prst="rect"/>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105" name=""/>
        <p:cNvGrpSpPr/>
        <p:nvPr/>
      </p:nvGrpSpPr>
      <p:grpSpPr>
        <a:xfrm>
          <a:off x="0" y="0"/>
          <a:ext cx="0" cy="0"/>
          <a:chOff x="0" y="0"/>
          <a:chExt cx="0" cy="0"/>
        </a:xfrm>
      </p:grpSpPr>
      <p:sp>
        <p:nvSpPr>
          <p:cNvPr id="1048733" name="标题 1"/>
          <p:cNvSpPr>
            <a:spLocks noGrp="1"/>
          </p:cNvSpPr>
          <p:nvPr>
            <p:ph type="title"/>
          </p:nvPr>
        </p:nvSpPr>
        <p:spPr>
          <a:xfrm>
            <a:off x="839788" y="457200"/>
            <a:ext cx="3932237" cy="1600200"/>
          </a:xfrm>
        </p:spPr>
        <p:txBody>
          <a:bodyPr anchor="b"/>
          <a:lstStyle>
            <a:lvl1pPr>
              <a:defRPr sz="3200"/>
            </a:lvl1pPr>
          </a:lstStyle>
          <a:p>
            <a:r>
              <a:rPr altLang="en-US" lang="zh-CN"/>
              <a:t>单击此处编辑母版标题样式</a:t>
            </a:r>
            <a:endParaRPr altLang="en-US" lang="zh-CN"/>
          </a:p>
        </p:txBody>
      </p:sp>
      <p:sp>
        <p:nvSpPr>
          <p:cNvPr id="1048734"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35"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a:t>单击此处编辑母版文本样式</a:t>
            </a:r>
            <a:endParaRPr altLang="en-US" lang="zh-CN"/>
          </a:p>
        </p:txBody>
      </p:sp>
      <p:sp>
        <p:nvSpPr>
          <p:cNvPr id="1048736" name="日期占位符 4"/>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737" name="页脚占位符 5"/>
          <p:cNvSpPr>
            <a:spLocks noGrp="1"/>
          </p:cNvSpPr>
          <p:nvPr>
            <p:ph type="ftr" sz="quarter" idx="11"/>
          </p:nvPr>
        </p:nvSpPr>
        <p:spPr/>
        <p:txBody>
          <a:bodyPr/>
          <a:p>
            <a:endParaRPr altLang="en-US" lang="zh-CN"/>
          </a:p>
        </p:txBody>
      </p:sp>
      <p:sp>
        <p:nvSpPr>
          <p:cNvPr id="1048738" name="灯片编号占位符 6"/>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96" name=""/>
        <p:cNvGrpSpPr/>
        <p:nvPr/>
      </p:nvGrpSpPr>
      <p:grpSpPr>
        <a:xfrm>
          <a:off x="0" y="0"/>
          <a:ext cx="0" cy="0"/>
          <a:chOff x="0" y="0"/>
          <a:chExt cx="0" cy="0"/>
        </a:xfrm>
      </p:grpSpPr>
      <p:sp>
        <p:nvSpPr>
          <p:cNvPr id="1048684" name="标题 1"/>
          <p:cNvSpPr>
            <a:spLocks noGrp="1"/>
          </p:cNvSpPr>
          <p:nvPr>
            <p:ph type="title"/>
          </p:nvPr>
        </p:nvSpPr>
        <p:spPr>
          <a:xfrm>
            <a:off x="839788" y="457200"/>
            <a:ext cx="3932237" cy="1600200"/>
          </a:xfrm>
        </p:spPr>
        <p:txBody>
          <a:bodyPr anchor="b"/>
          <a:lstStyle>
            <a:lvl1pPr>
              <a:defRPr sz="3200"/>
            </a:lvl1pPr>
          </a:lstStyle>
          <a:p>
            <a:r>
              <a:rPr altLang="en-US" lang="zh-CN"/>
              <a:t>单击此处编辑母版标题样式</a:t>
            </a:r>
            <a:endParaRPr altLang="en-US" lang="zh-CN"/>
          </a:p>
        </p:txBody>
      </p:sp>
      <p:sp>
        <p:nvSpPr>
          <p:cNvPr id="1048685" name="图片占位符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686"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a:t>单击此处编辑母版文本样式</a:t>
            </a:r>
            <a:endParaRPr altLang="en-US" lang="zh-CN"/>
          </a:p>
        </p:txBody>
      </p:sp>
      <p:sp>
        <p:nvSpPr>
          <p:cNvPr id="1048687" name="日期占位符 4"/>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688" name="页脚占位符 5"/>
          <p:cNvSpPr>
            <a:spLocks noGrp="1"/>
          </p:cNvSpPr>
          <p:nvPr>
            <p:ph type="ftr" sz="quarter" idx="11"/>
          </p:nvPr>
        </p:nvSpPr>
        <p:spPr/>
        <p:txBody>
          <a:bodyPr/>
          <a:p>
            <a:endParaRPr altLang="en-US" lang="zh-CN"/>
          </a:p>
        </p:txBody>
      </p:sp>
      <p:sp>
        <p:nvSpPr>
          <p:cNvPr id="1048689" name="灯片编号占位符 6"/>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104" name=""/>
        <p:cNvGrpSpPr/>
        <p:nvPr/>
      </p:nvGrpSpPr>
      <p:grpSpPr>
        <a:xfrm>
          <a:off x="0" y="0"/>
          <a:ext cx="0" cy="0"/>
          <a:chOff x="0" y="0"/>
          <a:chExt cx="0" cy="0"/>
        </a:xfrm>
      </p:grpSpPr>
      <p:sp>
        <p:nvSpPr>
          <p:cNvPr id="1048728" name="标题 1"/>
          <p:cNvSpPr>
            <a:spLocks noGrp="1"/>
          </p:cNvSpPr>
          <p:nvPr>
            <p:ph type="title"/>
          </p:nvPr>
        </p:nvSpPr>
        <p:spPr/>
        <p:txBody>
          <a:bodyPr/>
          <a:p>
            <a:r>
              <a:rPr altLang="en-US" lang="zh-CN"/>
              <a:t>单击此处编辑母版标题样式</a:t>
            </a:r>
            <a:endParaRPr altLang="en-US" lang="zh-CN"/>
          </a:p>
        </p:txBody>
      </p:sp>
      <p:sp>
        <p:nvSpPr>
          <p:cNvPr id="1048729" name="竖排文字占位符 2"/>
          <p:cNvSpPr>
            <a:spLocks noGrp="1"/>
          </p:cNvSpPr>
          <p:nvPr>
            <p:ph type="body" orient="vert" idx="1"/>
          </p:nvPr>
        </p:nvSpPr>
        <p:spPr/>
        <p:txBody>
          <a:bodyPr vert="eaVert"/>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30"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731" name="页脚占位符 4"/>
          <p:cNvSpPr>
            <a:spLocks noGrp="1"/>
          </p:cNvSpPr>
          <p:nvPr>
            <p:ph type="ftr" sz="quarter" idx="11"/>
          </p:nvPr>
        </p:nvSpPr>
        <p:spPr/>
        <p:txBody>
          <a:bodyPr/>
          <a:p>
            <a:endParaRPr altLang="en-US" lang="zh-CN"/>
          </a:p>
        </p:txBody>
      </p:sp>
      <p:sp>
        <p:nvSpPr>
          <p:cNvPr id="1048732"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type="vertTitleAndTx">
  <p:cSld name="竖排标题与文本">
    <p:spTree>
      <p:nvGrpSpPr>
        <p:cNvPr id="103" name=""/>
        <p:cNvGrpSpPr/>
        <p:nvPr/>
      </p:nvGrpSpPr>
      <p:grpSpPr>
        <a:xfrm>
          <a:off x="0" y="0"/>
          <a:ext cx="0" cy="0"/>
          <a:chOff x="0" y="0"/>
          <a:chExt cx="0" cy="0"/>
        </a:xfrm>
      </p:grpSpPr>
      <p:sp>
        <p:nvSpPr>
          <p:cNvPr id="1048723" name="竖排标题 1"/>
          <p:cNvSpPr>
            <a:spLocks noGrp="1"/>
          </p:cNvSpPr>
          <p:nvPr>
            <p:ph type="title" orient="vert"/>
          </p:nvPr>
        </p:nvSpPr>
        <p:spPr>
          <a:xfrm>
            <a:off x="8724900" y="365125"/>
            <a:ext cx="2628900" cy="5811838"/>
          </a:xfrm>
        </p:spPr>
        <p:txBody>
          <a:bodyPr vert="eaVert"/>
          <a:p>
            <a:r>
              <a:rPr altLang="en-US" lang="zh-CN"/>
              <a:t>单击此处编辑母版标题样式</a:t>
            </a:r>
            <a:endParaRPr altLang="en-US" lang="zh-CN"/>
          </a:p>
        </p:txBody>
      </p:sp>
      <p:sp>
        <p:nvSpPr>
          <p:cNvPr id="1048724" name="竖排文字占位符 2"/>
          <p:cNvSpPr>
            <a:spLocks noGrp="1"/>
          </p:cNvSpPr>
          <p:nvPr>
            <p:ph type="body" orient="vert" idx="1"/>
          </p:nvPr>
        </p:nvSpPr>
        <p:spPr>
          <a:xfrm>
            <a:off x="838200" y="365125"/>
            <a:ext cx="7734300" cy="5811838"/>
          </a:xfrm>
        </p:spPr>
        <p:txBody>
          <a:bodyPr vert="eaVert"/>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25" name="日期占位符 3"/>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726" name="页脚占位符 4"/>
          <p:cNvSpPr>
            <a:spLocks noGrp="1"/>
          </p:cNvSpPr>
          <p:nvPr>
            <p:ph type="ftr" sz="quarter" idx="11"/>
          </p:nvPr>
        </p:nvSpPr>
        <p:spPr/>
        <p:txBody>
          <a:bodyPr/>
          <a:p>
            <a:endParaRPr altLang="en-US" lang="zh-CN"/>
          </a:p>
        </p:txBody>
      </p:sp>
      <p:sp>
        <p:nvSpPr>
          <p:cNvPr id="1048727" name="灯片编号占位符 5"/>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type="blank">
  <p:cSld name="空白">
    <p:bg>
      <p:bgPr>
        <a:solidFill>
          <a:srgbClr val="0E5F86"/>
        </a:solidFill>
        <a:effectLst/>
      </p:bgPr>
    </p:bg>
    <p:spTree>
      <p:nvGrpSpPr>
        <p:cNvPr id="60" name=""/>
        <p:cNvGrpSpPr/>
        <p:nvPr/>
      </p:nvGrpSpPr>
      <p:grpSpPr>
        <a:xfrm>
          <a:off x="0" y="0"/>
          <a:ext cx="0" cy="0"/>
          <a:chOff x="0" y="0"/>
          <a:chExt cx="0" cy="0"/>
        </a:xfrm>
      </p:grpSpPr>
      <p:sp>
        <p:nvSpPr>
          <p:cNvPr id="1048637" name="日期占位符 1"/>
          <p:cNvSpPr>
            <a:spLocks noGrp="1"/>
          </p:cNvSpPr>
          <p:nvPr>
            <p:ph type="dt" sz="half" idx="10"/>
            <p:custDataLst>
              <p:tags r:id="rId1"/>
            </p:custDataLst>
          </p:nvPr>
        </p:nvSpPr>
        <p:spPr/>
        <p:txBody>
          <a:bodyPr/>
          <a:p>
            <a:fld id="{F359BC7C-29BA-4E1D-8D9B-B24B67FF76DD}" type="datetimeFigureOut">
              <a:rPr altLang="en-US" lang="zh-CN" smtClean="0"/>
            </a:fld>
            <a:endParaRPr altLang="en-US" lang="zh-CN"/>
          </a:p>
        </p:txBody>
      </p:sp>
      <p:sp>
        <p:nvSpPr>
          <p:cNvPr id="1048638" name="页脚占位符 2"/>
          <p:cNvSpPr>
            <a:spLocks noGrp="1"/>
          </p:cNvSpPr>
          <p:nvPr>
            <p:ph type="ftr" sz="quarter" idx="11"/>
            <p:custDataLst>
              <p:tags r:id="rId2"/>
            </p:custDataLst>
          </p:nvPr>
        </p:nvSpPr>
        <p:spPr/>
        <p:txBody>
          <a:bodyPr/>
          <a:p>
            <a:endParaRPr altLang="en-US" lang="zh-CN"/>
          </a:p>
        </p:txBody>
      </p:sp>
      <p:sp>
        <p:nvSpPr>
          <p:cNvPr id="1048639" name="灯片编号占位符 3"/>
          <p:cNvSpPr>
            <a:spLocks noGrp="1"/>
          </p:cNvSpPr>
          <p:nvPr>
            <p:ph type="sldNum" sz="quarter" idx="12"/>
            <p:custDataLst>
              <p:tags r:id="rId3"/>
            </p:custDataLst>
          </p:nvPr>
        </p:nvSpPr>
        <p:spPr/>
        <p:txBody>
          <a:bodyPr/>
          <a:p>
            <a:fld id="{A4512496-5A2D-4BF0-B5C7-DCD59E9A4D2E}" type="slidenum">
              <a:rPr altLang="en-US" lang="zh-CN" smtClean="0"/>
            </a:fld>
            <a:endParaRPr altLang="en-US" lang="zh-CN"/>
          </a:p>
        </p:txBody>
      </p:sp>
      <p:pic>
        <p:nvPicPr>
          <p:cNvPr id="2097167" name="图形 4"/>
          <p:cNvPicPr>
            <a:picLocks noChangeAspect="1"/>
          </p:cNvPicPr>
          <p:nvPr userDrawn="1">
            <p:custDataLst>
              <p:tags r:id="rId4"/>
            </p:custDataLst>
          </p:nvPr>
        </p:nvPicPr>
        <p:blipFill>
          <a:blip xmlns:r="http://schemas.openxmlformats.org/officeDocument/2006/relationships" r:embed="rId5"/>
          <a:stretch>
            <a:fillRect/>
          </a:stretch>
        </p:blipFill>
        <p:spPr>
          <a:xfrm flipV="1">
            <a:off x="9347200" y="4803422"/>
            <a:ext cx="2844800" cy="2054577"/>
          </a:xfrm>
          <a:prstGeom prst="rect"/>
        </p:spPr>
      </p:pic>
      <p:pic>
        <p:nvPicPr>
          <p:cNvPr id="2097168" name="图形 6"/>
          <p:cNvPicPr>
            <a:picLocks noChangeAspect="1"/>
          </p:cNvPicPr>
          <p:nvPr userDrawn="1">
            <p:custDataLst>
              <p:tags r:id="rId6"/>
            </p:custDataLst>
          </p:nvPr>
        </p:nvPicPr>
        <p:blipFill>
          <a:blip xmlns:r="http://schemas.openxmlformats.org/officeDocument/2006/relationships" r:embed="rId7"/>
          <a:stretch>
            <a:fillRect/>
          </a:stretch>
        </p:blipFill>
        <p:spPr>
          <a:xfrm flipH="1" flipV="1">
            <a:off x="0" y="0"/>
            <a:ext cx="1747838" cy="1190625"/>
          </a:xfrm>
          <a:prstGeom prst="rec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122" name=""/>
        <p:cNvGrpSpPr/>
        <p:nvPr/>
      </p:nvGrpSpPr>
      <p:grpSpPr>
        <a:xfrm>
          <a:off x="0" y="0"/>
          <a:ext cx="0" cy="0"/>
          <a:chOff x="0" y="0"/>
          <a:chExt cx="0" cy="0"/>
        </a:xfrm>
      </p:grpSpPr>
      <p:sp>
        <p:nvSpPr>
          <p:cNvPr id="1048825" name="标题 1"/>
          <p:cNvSpPr>
            <a:spLocks noGrp="1"/>
          </p:cNvSpPr>
          <p:nvPr>
            <p:ph type="title"/>
          </p:nvPr>
        </p:nvSpPr>
        <p:spPr>
          <a:xfrm>
            <a:off x="839788" y="365125"/>
            <a:ext cx="10515600" cy="1325563"/>
          </a:xfrm>
        </p:spPr>
        <p:txBody>
          <a:bodyPr/>
          <a:p>
            <a:r>
              <a:rPr altLang="en-US" lang="zh-CN"/>
              <a:t>单击此处编辑母版标题样式</a:t>
            </a:r>
            <a:endParaRPr altLang="en-US" lang="zh-CN"/>
          </a:p>
        </p:txBody>
      </p:sp>
      <p:sp>
        <p:nvSpPr>
          <p:cNvPr id="1048826" name="文本占位符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endParaRPr altLang="en-US" lang="zh-CN"/>
          </a:p>
        </p:txBody>
      </p:sp>
      <p:sp>
        <p:nvSpPr>
          <p:cNvPr id="1048827" name="内容占位符 3"/>
          <p:cNvSpPr>
            <a:spLocks noGrp="1"/>
          </p:cNvSpPr>
          <p:nvPr>
            <p:ph sz="half" idx="2"/>
          </p:nvPr>
        </p:nvSpPr>
        <p:spPr>
          <a:xfrm>
            <a:off x="839788" y="2505075"/>
            <a:ext cx="5157787" cy="368458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828" name="文本占位符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endParaRPr altLang="en-US" lang="zh-CN"/>
          </a:p>
        </p:txBody>
      </p:sp>
      <p:sp>
        <p:nvSpPr>
          <p:cNvPr id="1048829" name="内容占位符 5"/>
          <p:cNvSpPr>
            <a:spLocks noGrp="1"/>
          </p:cNvSpPr>
          <p:nvPr>
            <p:ph sz="quarter" idx="4"/>
          </p:nvPr>
        </p:nvSpPr>
        <p:spPr>
          <a:xfrm>
            <a:off x="6172200" y="2505075"/>
            <a:ext cx="5183188" cy="368458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830" name="日期占位符 6"/>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831" name="页脚占位符 7"/>
          <p:cNvSpPr>
            <a:spLocks noGrp="1"/>
          </p:cNvSpPr>
          <p:nvPr>
            <p:ph type="ftr" sz="quarter" idx="11"/>
          </p:nvPr>
        </p:nvSpPr>
        <p:spPr/>
        <p:txBody>
          <a:bodyPr/>
          <a:p>
            <a:endParaRPr altLang="en-US" lang="zh-CN"/>
          </a:p>
        </p:txBody>
      </p:sp>
      <p:sp>
        <p:nvSpPr>
          <p:cNvPr id="1048832" name="灯片编号占位符 8"/>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116" name=""/>
        <p:cNvGrpSpPr/>
        <p:nvPr/>
      </p:nvGrpSpPr>
      <p:grpSpPr>
        <a:xfrm>
          <a:off x="0" y="0"/>
          <a:ext cx="0" cy="0"/>
          <a:chOff x="0" y="0"/>
          <a:chExt cx="0" cy="0"/>
        </a:xfrm>
      </p:grpSpPr>
      <p:sp>
        <p:nvSpPr>
          <p:cNvPr id="1048794" name="标题 1"/>
          <p:cNvSpPr>
            <a:spLocks noGrp="1"/>
          </p:cNvSpPr>
          <p:nvPr>
            <p:ph type="title"/>
          </p:nvPr>
        </p:nvSpPr>
        <p:spPr/>
        <p:txBody>
          <a:bodyPr/>
          <a:p>
            <a:r>
              <a:rPr altLang="en-US" lang="zh-CN"/>
              <a:t>单击此处编辑母版标题样式</a:t>
            </a:r>
            <a:endParaRPr altLang="en-US" lang="zh-CN"/>
          </a:p>
        </p:txBody>
      </p:sp>
      <p:sp>
        <p:nvSpPr>
          <p:cNvPr id="1048795" name="日期占位符 2"/>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796" name="页脚占位符 3"/>
          <p:cNvSpPr>
            <a:spLocks noGrp="1"/>
          </p:cNvSpPr>
          <p:nvPr>
            <p:ph type="ftr" sz="quarter" idx="11"/>
          </p:nvPr>
        </p:nvSpPr>
        <p:spPr/>
        <p:txBody>
          <a:bodyPr/>
          <a:p>
            <a:endParaRPr altLang="en-US" lang="zh-CN"/>
          </a:p>
        </p:txBody>
      </p:sp>
      <p:sp>
        <p:nvSpPr>
          <p:cNvPr id="1048797" name="灯片编号占位符 4"/>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bg>
      <p:bgPr>
        <a:solidFill>
          <a:srgbClr val="0E5F86"/>
        </a:solidFill>
        <a:effectLst/>
      </p:bgPr>
    </p:bg>
    <p:spTree>
      <p:nvGrpSpPr>
        <p:cNvPr id="38" name=""/>
        <p:cNvGrpSpPr/>
        <p:nvPr/>
      </p:nvGrpSpPr>
      <p:grpSpPr>
        <a:xfrm>
          <a:off x="0" y="0"/>
          <a:ext cx="0" cy="0"/>
          <a:chOff x="0" y="0"/>
          <a:chExt cx="0" cy="0"/>
        </a:xfrm>
      </p:grpSpPr>
      <p:sp>
        <p:nvSpPr>
          <p:cNvPr id="1048603" name="日期占位符 1"/>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604" name="页脚占位符 2"/>
          <p:cNvSpPr>
            <a:spLocks noGrp="1"/>
          </p:cNvSpPr>
          <p:nvPr>
            <p:ph type="ftr" sz="quarter" idx="11"/>
          </p:nvPr>
        </p:nvSpPr>
        <p:spPr/>
        <p:txBody>
          <a:bodyPr/>
          <a:p>
            <a:endParaRPr altLang="en-US" lang="zh-CN"/>
          </a:p>
        </p:txBody>
      </p:sp>
      <p:sp>
        <p:nvSpPr>
          <p:cNvPr id="1048605" name="灯片编号占位符 3"/>
          <p:cNvSpPr>
            <a:spLocks noGrp="1"/>
          </p:cNvSpPr>
          <p:nvPr>
            <p:ph type="sldNum" sz="quarter" idx="12"/>
          </p:nvPr>
        </p:nvSpPr>
        <p:spPr/>
        <p:txBody>
          <a:bodyPr/>
          <a:p>
            <a:fld id="{A4512496-5A2D-4BF0-B5C7-DCD59E9A4D2E}" type="slidenum">
              <a:rPr altLang="en-US" lang="zh-CN" smtClean="0"/>
            </a:fld>
            <a:endParaRPr altLang="en-US" lang="zh-CN"/>
          </a:p>
        </p:txBody>
      </p:sp>
      <p:pic>
        <p:nvPicPr>
          <p:cNvPr id="2097158" name="图形 4"/>
          <p:cNvPicPr>
            <a:picLocks noChangeAspect="1"/>
          </p:cNvPicPr>
          <p:nvPr userDrawn="1"/>
        </p:nvPicPr>
        <p:blipFill>
          <a:blip xmlns:r="http://schemas.openxmlformats.org/officeDocument/2006/relationships" r:embed="rId1"/>
          <a:stretch>
            <a:fillRect/>
          </a:stretch>
        </p:blipFill>
        <p:spPr>
          <a:xfrm flipV="1">
            <a:off x="9347200" y="4803422"/>
            <a:ext cx="2844800" cy="2054577"/>
          </a:xfrm>
          <a:prstGeom prst="rect"/>
        </p:spPr>
      </p:pic>
      <p:pic>
        <p:nvPicPr>
          <p:cNvPr id="2097159" name="图形 6"/>
          <p:cNvPicPr>
            <a:picLocks noChangeAspect="1"/>
          </p:cNvPicPr>
          <p:nvPr userDrawn="1"/>
        </p:nvPicPr>
        <p:blipFill>
          <a:blip xmlns:r="http://schemas.openxmlformats.org/officeDocument/2006/relationships" r:embed="rId2"/>
          <a:stretch>
            <a:fillRect/>
          </a:stretch>
        </p:blipFill>
        <p:spPr>
          <a:xfrm flipH="1" flipV="1">
            <a:off x="0" y="0"/>
            <a:ext cx="1747838" cy="1190625"/>
          </a:xfrm>
          <a:prstGeom prst="rec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123" name=""/>
        <p:cNvGrpSpPr/>
        <p:nvPr/>
      </p:nvGrpSpPr>
      <p:grpSpPr>
        <a:xfrm>
          <a:off x="0" y="0"/>
          <a:ext cx="0" cy="0"/>
          <a:chOff x="0" y="0"/>
          <a:chExt cx="0" cy="0"/>
        </a:xfrm>
      </p:grpSpPr>
      <p:sp>
        <p:nvSpPr>
          <p:cNvPr id="1048833" name="标题 1"/>
          <p:cNvSpPr>
            <a:spLocks noGrp="1"/>
          </p:cNvSpPr>
          <p:nvPr>
            <p:ph type="title"/>
          </p:nvPr>
        </p:nvSpPr>
        <p:spPr>
          <a:xfrm>
            <a:off x="839788" y="457200"/>
            <a:ext cx="3932237" cy="1600200"/>
          </a:xfrm>
        </p:spPr>
        <p:txBody>
          <a:bodyPr anchor="b"/>
          <a:lstStyle>
            <a:lvl1pPr>
              <a:defRPr sz="3200"/>
            </a:lvl1pPr>
          </a:lstStyle>
          <a:p>
            <a:r>
              <a:rPr altLang="en-US" lang="zh-CN"/>
              <a:t>单击此处编辑母版标题样式</a:t>
            </a:r>
            <a:endParaRPr altLang="en-US" lang="zh-CN"/>
          </a:p>
        </p:txBody>
      </p:sp>
      <p:sp>
        <p:nvSpPr>
          <p:cNvPr id="1048834"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835"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a:t>单击此处编辑母版文本样式</a:t>
            </a:r>
            <a:endParaRPr altLang="en-US" lang="zh-CN"/>
          </a:p>
        </p:txBody>
      </p:sp>
      <p:sp>
        <p:nvSpPr>
          <p:cNvPr id="1048836" name="日期占位符 4"/>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837" name="页脚占位符 5"/>
          <p:cNvSpPr>
            <a:spLocks noGrp="1"/>
          </p:cNvSpPr>
          <p:nvPr>
            <p:ph type="ftr" sz="quarter" idx="11"/>
          </p:nvPr>
        </p:nvSpPr>
        <p:spPr/>
        <p:txBody>
          <a:bodyPr/>
          <a:p>
            <a:endParaRPr altLang="en-US" lang="zh-CN"/>
          </a:p>
        </p:txBody>
      </p:sp>
      <p:sp>
        <p:nvSpPr>
          <p:cNvPr id="1048838" name="灯片编号占位符 6"/>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118" name=""/>
        <p:cNvGrpSpPr/>
        <p:nvPr/>
      </p:nvGrpSpPr>
      <p:grpSpPr>
        <a:xfrm>
          <a:off x="0" y="0"/>
          <a:ext cx="0" cy="0"/>
          <a:chOff x="0" y="0"/>
          <a:chExt cx="0" cy="0"/>
        </a:xfrm>
      </p:grpSpPr>
      <p:sp>
        <p:nvSpPr>
          <p:cNvPr id="1048803" name="标题 1"/>
          <p:cNvSpPr>
            <a:spLocks noGrp="1"/>
          </p:cNvSpPr>
          <p:nvPr>
            <p:ph type="title"/>
          </p:nvPr>
        </p:nvSpPr>
        <p:spPr>
          <a:xfrm>
            <a:off x="839788" y="457200"/>
            <a:ext cx="3932237" cy="1600200"/>
          </a:xfrm>
        </p:spPr>
        <p:txBody>
          <a:bodyPr anchor="b"/>
          <a:lstStyle>
            <a:lvl1pPr>
              <a:defRPr sz="3200"/>
            </a:lvl1pPr>
          </a:lstStyle>
          <a:p>
            <a:r>
              <a:rPr altLang="en-US" lang="zh-CN"/>
              <a:t>单击此处编辑母版标题样式</a:t>
            </a:r>
            <a:endParaRPr altLang="en-US" lang="zh-CN"/>
          </a:p>
        </p:txBody>
      </p:sp>
      <p:sp>
        <p:nvSpPr>
          <p:cNvPr id="1048804" name="图片占位符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805"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a:t>单击此处编辑母版文本样式</a:t>
            </a:r>
            <a:endParaRPr altLang="en-US" lang="zh-CN"/>
          </a:p>
        </p:txBody>
      </p:sp>
      <p:sp>
        <p:nvSpPr>
          <p:cNvPr id="1048806" name="日期占位符 4"/>
          <p:cNvSpPr>
            <a:spLocks noGrp="1"/>
          </p:cNvSpPr>
          <p:nvPr>
            <p:ph type="dt" sz="half" idx="10"/>
          </p:nvPr>
        </p:nvSpPr>
        <p:spPr/>
        <p:txBody>
          <a:bodyPr/>
          <a:p>
            <a:fld id="{F359BC7C-29BA-4E1D-8D9B-B24B67FF76DD}" type="datetimeFigureOut">
              <a:rPr altLang="en-US" lang="zh-CN" smtClean="0"/>
            </a:fld>
            <a:endParaRPr altLang="en-US" lang="zh-CN"/>
          </a:p>
        </p:txBody>
      </p:sp>
      <p:sp>
        <p:nvSpPr>
          <p:cNvPr id="1048807" name="页脚占位符 5"/>
          <p:cNvSpPr>
            <a:spLocks noGrp="1"/>
          </p:cNvSpPr>
          <p:nvPr>
            <p:ph type="ftr" sz="quarter" idx="11"/>
          </p:nvPr>
        </p:nvSpPr>
        <p:spPr/>
        <p:txBody>
          <a:bodyPr/>
          <a:p>
            <a:endParaRPr altLang="en-US" lang="zh-CN"/>
          </a:p>
        </p:txBody>
      </p:sp>
      <p:sp>
        <p:nvSpPr>
          <p:cNvPr id="1048808" name="灯片编号占位符 6"/>
          <p:cNvSpPr>
            <a:spLocks noGrp="1"/>
          </p:cNvSpPr>
          <p:nvPr>
            <p:ph type="sldNum" sz="quarter" idx="12"/>
          </p:nvPr>
        </p:nvSpPr>
        <p:spPr/>
        <p:txBody>
          <a:bodyPr/>
          <a:p>
            <a:fld id="{A4512496-5A2D-4BF0-B5C7-DCD59E9A4D2E}" type="slidenum">
              <a:rPr altLang="en-US" lang="zh-CN" smtClean="0"/>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8"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a:t>单击此处编辑母版标题样式</a:t>
            </a:r>
            <a:endParaRPr altLang="en-US" lang="zh-CN"/>
          </a:p>
        </p:txBody>
      </p:sp>
      <p:sp>
        <p:nvSpPr>
          <p:cNvPr id="1048577"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578"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F359BC7C-29BA-4E1D-8D9B-B24B67FF76DD}" type="datetimeFigureOut">
              <a:rPr altLang="en-US" lang="zh-CN" smtClean="0"/>
            </a:fld>
            <a:endParaRPr altLang="en-US" lang="zh-CN"/>
          </a:p>
        </p:txBody>
      </p:sp>
      <p:sp>
        <p:nvSpPr>
          <p:cNvPr id="1048579"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A4512496-5A2D-4BF0-B5C7-DCD59E9A4D2E}" type="slidenum">
              <a:rPr altLang="en-US" lang="zh-CN" smtClean="0"/>
            </a:fld>
            <a:endParaRPr altLang="en-US" lang="zh-CN"/>
          </a:p>
        </p:txBody>
      </p:sp>
    </p:spTree>
  </p:cSld>
  <p:clrMap accent1="accent1" accent2="accent2" accent3="accent3" accent4="accent4" accent5="accent5" accent6="accent6" bg1="lt1" bg2="lt2" tx1="dk1" tx2="dk2"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43" name=""/>
        <p:cNvGrpSpPr/>
        <p:nvPr/>
      </p:nvGrpSpPr>
      <p:grpSpPr>
        <a:xfrm>
          <a:off x="0" y="0"/>
          <a:ext cx="0" cy="0"/>
          <a:chOff x="0" y="0"/>
          <a:chExt cx="0" cy="0"/>
        </a:xfrm>
      </p:grpSpPr>
      <p:sp>
        <p:nvSpPr>
          <p:cNvPr id="1048620"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a:t>单击此处编辑母版标题样式</a:t>
            </a:r>
            <a:endParaRPr altLang="en-US" lang="zh-CN"/>
          </a:p>
        </p:txBody>
      </p:sp>
      <p:sp>
        <p:nvSpPr>
          <p:cNvPr id="1048621"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622"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F359BC7C-29BA-4E1D-8D9B-B24B67FF76DD}" type="datetimeFigureOut">
              <a:rPr altLang="en-US" lang="zh-CN" smtClean="0"/>
            </a:fld>
            <a:endParaRPr altLang="en-US" lang="zh-CN"/>
          </a:p>
        </p:txBody>
      </p:sp>
      <p:sp>
        <p:nvSpPr>
          <p:cNvPr id="1048623"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624"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A4512496-5A2D-4BF0-B5C7-DCD59E9A4D2E}" type="slidenum">
              <a:rPr altLang="en-US" lang="zh-CN" smtClean="0"/>
            </a:fld>
            <a:endParaRPr altLang="en-US" lang="zh-CN"/>
          </a:p>
        </p:txBody>
      </p:sp>
    </p:spTree>
  </p:cSld>
  <p:clrMap accent1="accent1" accent2="accent2" accent3="accent3" accent4="accent4" accent5="accent5" accent6="accent6" bg1="lt1" bg2="lt2" tx1="dk1" tx2="dk2"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34" name=""/>
        <p:cNvGrpSpPr/>
        <p:nvPr/>
      </p:nvGrpSpPr>
      <p:grpSpPr>
        <a:xfrm>
          <a:off x="0" y="0"/>
          <a:ext cx="0" cy="0"/>
          <a:chOff x="0" y="0"/>
          <a:chExt cx="0" cy="0"/>
        </a:xfrm>
      </p:grpSpPr>
      <p:sp>
        <p:nvSpPr>
          <p:cNvPr id="1048594"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a:t>单击此处编辑母版标题样式</a:t>
            </a:r>
            <a:endParaRPr altLang="en-US" lang="zh-CN"/>
          </a:p>
        </p:txBody>
      </p:sp>
      <p:sp>
        <p:nvSpPr>
          <p:cNvPr id="1048595"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596"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F359BC7C-29BA-4E1D-8D9B-B24B67FF76DD}" type="datetimeFigureOut">
              <a:rPr altLang="en-US" lang="zh-CN" smtClean="0"/>
            </a:fld>
            <a:endParaRPr altLang="en-US" lang="zh-CN"/>
          </a:p>
        </p:txBody>
      </p:sp>
      <p:sp>
        <p:nvSpPr>
          <p:cNvPr id="1048597"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98"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A4512496-5A2D-4BF0-B5C7-DCD59E9A4D2E}" type="slidenum">
              <a:rPr altLang="en-US" lang="zh-CN" smtClean="0"/>
            </a:fld>
            <a:endParaRPr altLang="en-US" lang="zh-CN"/>
          </a:p>
        </p:txBody>
      </p:sp>
    </p:spTree>
  </p:cSld>
  <p:clrMap accent1="accent1" accent2="accent2" accent3="accent3" accent4="accent4" accent5="accent5" accent6="accent6" bg1="lt1" bg2="lt2" tx1="dk1" tx2="dk2" hlink="hlink" folHlink="folHlink"/>
  <p:sldLayoutIdLst>
    <p:sldLayoutId id="2147483666" r:id="rId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64" name=""/>
        <p:cNvGrpSpPr/>
        <p:nvPr/>
      </p:nvGrpSpPr>
      <p:grpSpPr>
        <a:xfrm>
          <a:off x="0" y="0"/>
          <a:ext cx="0" cy="0"/>
          <a:chOff x="0" y="0"/>
          <a:chExt cx="0" cy="0"/>
        </a:xfrm>
      </p:grpSpPr>
      <p:sp>
        <p:nvSpPr>
          <p:cNvPr id="1048650"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a:t>单击此处编辑母版标题样式</a:t>
            </a:r>
            <a:endParaRPr altLang="en-US" lang="zh-CN"/>
          </a:p>
        </p:txBody>
      </p:sp>
      <p:sp>
        <p:nvSpPr>
          <p:cNvPr id="1048651"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652"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F359BC7C-29BA-4E1D-8D9B-B24B67FF76DD}" type="datetimeFigureOut">
              <a:rPr altLang="en-US" lang="zh-CN" smtClean="0"/>
            </a:fld>
            <a:endParaRPr altLang="en-US" lang="zh-CN"/>
          </a:p>
        </p:txBody>
      </p:sp>
      <p:sp>
        <p:nvSpPr>
          <p:cNvPr id="1048653"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654"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A4512496-5A2D-4BF0-B5C7-DCD59E9A4D2E}" type="slidenum">
              <a:rPr altLang="en-US" lang="zh-CN" smtClean="0"/>
            </a:fld>
            <a:endParaRPr altLang="en-US" lang="zh-CN"/>
          </a:p>
        </p:txBody>
      </p:sp>
    </p:spTree>
  </p:cSld>
  <p:clrMap accent1="accent1" accent2="accent2" accent3="accent3" accent4="accent4" accent5="accent5" accent6="accent6" bg1="lt1" bg2="lt2" tx1="dk1" tx2="dk2"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78" name=""/>
        <p:cNvGrpSpPr/>
        <p:nvPr/>
      </p:nvGrpSpPr>
      <p:grpSpPr>
        <a:xfrm>
          <a:off x="0" y="0"/>
          <a:ext cx="0" cy="0"/>
          <a:chOff x="0" y="0"/>
          <a:chExt cx="0" cy="0"/>
        </a:xfrm>
      </p:grpSpPr>
      <p:sp>
        <p:nvSpPr>
          <p:cNvPr id="1048661"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a:t>单击此处编辑母版标题样式</a:t>
            </a:r>
            <a:endParaRPr altLang="en-US" lang="zh-CN"/>
          </a:p>
        </p:txBody>
      </p:sp>
      <p:sp>
        <p:nvSpPr>
          <p:cNvPr id="1048662"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663"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F359BC7C-29BA-4E1D-8D9B-B24B67FF76DD}" type="datetimeFigureOut">
              <a:rPr altLang="en-US" lang="zh-CN" smtClean="0"/>
            </a:fld>
            <a:endParaRPr altLang="en-US" lang="zh-CN"/>
          </a:p>
        </p:txBody>
      </p:sp>
      <p:sp>
        <p:nvSpPr>
          <p:cNvPr id="1048664"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665"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A4512496-5A2D-4BF0-B5C7-DCD59E9A4D2E}" type="slidenum">
              <a:rPr altLang="en-US" lang="zh-CN" smtClean="0"/>
            </a:fld>
            <a:endParaRPr altLang="en-US" lang="zh-CN"/>
          </a:p>
        </p:txBody>
      </p:sp>
    </p:spTree>
  </p:cSld>
  <p:clrMap accent1="accent1" accent2="accent2" accent3="accent3" accent4="accent4" accent5="accent5" accent6="accent6" bg1="lt1" bg2="lt2" tx1="dk1" tx2="dk2"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58" name=""/>
        <p:cNvGrpSpPr/>
        <p:nvPr/>
      </p:nvGrpSpPr>
      <p:grpSpPr>
        <a:xfrm>
          <a:off x="0" y="0"/>
          <a:ext cx="0" cy="0"/>
          <a:chOff x="0" y="0"/>
          <a:chExt cx="0" cy="0"/>
        </a:xfrm>
      </p:grpSpPr>
      <p:sp>
        <p:nvSpPr>
          <p:cNvPr id="1048632"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a:t>单击此处编辑母版标题样式</a:t>
            </a:r>
            <a:endParaRPr altLang="en-US" lang="zh-CN"/>
          </a:p>
        </p:txBody>
      </p:sp>
      <p:sp>
        <p:nvSpPr>
          <p:cNvPr id="1048633"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634"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F359BC7C-29BA-4E1D-8D9B-B24B67FF76DD}" type="datetimeFigureOut">
              <a:rPr altLang="en-US" lang="zh-CN" smtClean="0"/>
            </a:fld>
            <a:endParaRPr altLang="en-US" lang="zh-CN"/>
          </a:p>
        </p:txBody>
      </p:sp>
      <p:sp>
        <p:nvSpPr>
          <p:cNvPr id="1048635"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636"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A4512496-5A2D-4BF0-B5C7-DCD59E9A4D2E}" type="slidenum">
              <a:rPr altLang="en-US" lang="zh-CN" smtClean="0"/>
            </a:fld>
            <a:endParaRPr altLang="en-US" lang="zh-CN"/>
          </a:p>
        </p:txBody>
      </p:sp>
    </p:spTree>
  </p:cSld>
  <p:clrMap accent1="accent1" accent2="accent2" accent3="accent3" accent4="accent4" accent5="accent5" accent6="accent6" bg1="lt1" bg2="lt2" tx1="dk1" tx2="dk2" hlink="hlink" folHlink="folHlink"/>
  <p:sldLayoutIdLst>
    <p:sldLayoutId id="2147483678" r:id="rId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image" Target="../media/image5.png"/><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tags" Target="../tags/tag14.xml"/><Relationship Id="rId6" Type="http://schemas.openxmlformats.org/officeDocument/2006/relationships/image" Target="../media/image6.jpeg"/><Relationship Id="rId7" Type="http://schemas.openxmlformats.org/officeDocument/2006/relationships/tags" Target="../tags/tag15.xml"/><Relationship Id="rId8" Type="http://schemas.openxmlformats.org/officeDocument/2006/relationships/tags" Target="../tags/tag16.xml"/><Relationship Id="rId9"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image" Target="../media/image7.png"/><Relationship Id="rId3"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tags" Target="../tags/tag19.xml"/><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tags" Target="../tags/tag22.xml"/><Relationship Id="rId6" Type="http://schemas.openxmlformats.org/officeDocument/2006/relationships/tags" Target="../tags/tag23.xml"/><Relationship Id="rId7" Type="http://schemas.openxmlformats.org/officeDocument/2006/relationships/tags" Target="../tags/tag24.xml"/><Relationship Id="rId8" Type="http://schemas.openxmlformats.org/officeDocument/2006/relationships/tags" Target="../tags/tag25.xml"/><Relationship Id="rId9" Type="http://schemas.openxmlformats.org/officeDocument/2006/relationships/tags" Target="../tags/tag26.xml"/><Relationship Id="rId10" Type="http://schemas.openxmlformats.org/officeDocument/2006/relationships/tags" Target="../tags/tag27.xml"/><Relationship Id="rId11" Type="http://schemas.openxmlformats.org/officeDocument/2006/relationships/tags" Target="../tags/tag28.xml"/><Relationship Id="rId12" Type="http://schemas.openxmlformats.org/officeDocument/2006/relationships/image" Target="../media/image8.png"/><Relationship Id="rId13" Type="http://schemas.openxmlformats.org/officeDocument/2006/relationships/tags" Target="../tags/tag29.xml"/><Relationship Id="rId14" Type="http://schemas.openxmlformats.org/officeDocument/2006/relationships/image" Target="../media/image9.jpeg"/><Relationship Id="rId15" Type="http://schemas.openxmlformats.org/officeDocument/2006/relationships/tags" Target="../tags/tag30.xml"/><Relationship Id="rId16" Type="http://schemas.openxmlformats.org/officeDocument/2006/relationships/image" Target="../media/image10.jpeg"/><Relationship Id="rId17" Type="http://schemas.openxmlformats.org/officeDocument/2006/relationships/tags" Target="../tags/tag31.xml"/><Relationship Id="rId18" Type="http://schemas.openxmlformats.org/officeDocument/2006/relationships/tags" Target="../tags/tag32.xml"/><Relationship Id="rId19" Type="http://schemas.openxmlformats.org/officeDocument/2006/relationships/tags" Target="../tags/tag33.xml"/><Relationship Id="rId20"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dpi="0">
          <a:blip xmlns:r="http://schemas.openxmlformats.org/officeDocument/2006/relationships" r:embed="rId1"/>
          <a:srcRect/>
          <a:stretch>
            <a:fillRect/>
          </a:stretch>
        </a:blipFill>
        <a:effectLst/>
      </p:bgPr>
    </p:bg>
    <p:spTree>
      <p:nvGrpSpPr>
        <p:cNvPr id="31" name=""/>
        <p:cNvGrpSpPr/>
        <p:nvPr/>
      </p:nvGrpSpPr>
      <p:grpSpPr>
        <a:xfrm>
          <a:off x="0" y="0"/>
          <a:ext cx="0" cy="0"/>
          <a:chOff x="0" y="0"/>
          <a:chExt cx="0" cy="0"/>
        </a:xfrm>
      </p:grpSpPr>
      <p:sp>
        <p:nvSpPr>
          <p:cNvPr id="1048586" name="矩形 26"/>
          <p:cNvSpPr/>
          <p:nvPr/>
        </p:nvSpPr>
        <p:spPr>
          <a:xfrm>
            <a:off x="1187498" y="5331460"/>
            <a:ext cx="7617460" cy="701040"/>
          </a:xfrm>
          <a:prstGeom prst="rect"/>
        </p:spPr>
        <p:txBody>
          <a:bodyPr wrap="square">
            <a:spAutoFit/>
          </a:bodyPr>
          <a:p>
            <a:pPr algn="ctr">
              <a:lnSpc>
                <a:spcPct val="150000"/>
              </a:lnSpc>
            </a:pPr>
            <a:r>
              <a:rPr altLang="zh-CN" b="1" dirty="0" sz="2400" kern="100" lang="en-US">
                <a:solidFill>
                  <a:schemeClr val="bg1"/>
                </a:solidFill>
                <a:latin typeface="Futura PT" panose="020B0502020204020303" pitchFamily="34" charset="0"/>
                <a:ea typeface="宋体" panose="02010600030101010101" pitchFamily="2" charset="-122"/>
                <a:cs typeface="Times New Roman" panose="02020603050405020304" pitchFamily="18" charset="0"/>
              </a:rPr>
              <a:t>2111614</a:t>
            </a:r>
            <a:r>
              <a:rPr altLang="zh-CN" b="1" dirty="0" sz="2400" kern="100" lang="en-US">
                <a:solidFill>
                  <a:schemeClr val="bg1"/>
                </a:solidFill>
                <a:latin typeface="Futura PT" panose="020B0502020204020303" pitchFamily="34" charset="0"/>
                <a:ea typeface="宋体" panose="02010600030101010101" pitchFamily="2" charset="-122"/>
                <a:cs typeface="Times New Roman" panose="02020603050405020304" pitchFamily="18" charset="0"/>
              </a:rPr>
              <a:t> </a:t>
            </a:r>
            <a:r>
              <a:rPr altLang="zh-CN" b="1" dirty="0" sz="2400" kern="100" lang="en-US">
                <a:solidFill>
                  <a:schemeClr val="bg1"/>
                </a:solidFill>
                <a:latin typeface="Futura PT" panose="020B0502020204020303" pitchFamily="34" charset="0"/>
                <a:ea typeface="宋体" panose="02010600030101010101" pitchFamily="2" charset="-122"/>
                <a:cs typeface="Times New Roman" panose="02020603050405020304" pitchFamily="18" charset="0"/>
              </a:rPr>
              <a:t> </a:t>
            </a:r>
            <a:r>
              <a:rPr altLang="zh-CN" b="1" dirty="0" sz="2400" kern="100" lang="en-US">
                <a:solidFill>
                  <a:schemeClr val="bg1"/>
                </a:solidFill>
                <a:latin typeface="Futura PT" panose="020B0502020204020303" pitchFamily="34" charset="0"/>
                <a:ea typeface="宋体" panose="02010600030101010101" pitchFamily="2" charset="-122"/>
                <a:cs typeface="Times New Roman" panose="02020603050405020304" pitchFamily="18" charset="0"/>
              </a:rPr>
              <a:t> </a:t>
            </a:r>
            <a:r>
              <a:rPr altLang="zh-CN" b="1" dirty="0" sz="2400" kern="100" lang="en-US">
                <a:solidFill>
                  <a:schemeClr val="bg1"/>
                </a:solidFill>
                <a:latin typeface="Futura PT" panose="020B0502020204020303" pitchFamily="34" charset="0"/>
                <a:ea typeface="宋体" panose="02010600030101010101" pitchFamily="2" charset="-122"/>
                <a:cs typeface="Times New Roman" panose="02020603050405020304" pitchFamily="18" charset="0"/>
              </a:rPr>
              <a:t> </a:t>
            </a:r>
            <a:r>
              <a:rPr altLang="en-US" b="1" dirty="0" sz="2400" kern="100" lang="zh-CN">
                <a:solidFill>
                  <a:srgbClr val="F3F7F9"/>
                </a:solidFill>
                <a:latin typeface="Futura PT" panose="020B0502020204020303" pitchFamily="34" charset="0"/>
                <a:ea typeface="宋体" panose="02010600030101010101" pitchFamily="2" charset="-122"/>
                <a:cs typeface="Times New Roman" panose="02020603050405020304" pitchFamily="18" charset="0"/>
              </a:rPr>
              <a:t>张卓雅</a:t>
            </a:r>
            <a:endParaRPr altLang="zh-CN" dirty="0" sz="900" kern="100" lang="zh-CN">
              <a:solidFill>
                <a:srgbClr val="F3F7F9"/>
              </a:solidFill>
              <a:effectLst/>
              <a:latin typeface="Futura PT" panose="020B0502020204020303" pitchFamily="34" charset="0"/>
              <a:ea typeface="宋体" panose="02010600030101010101" pitchFamily="2" charset="-122"/>
              <a:cs typeface="Times New Roman" panose="02020603050405020304" pitchFamily="18" charset="0"/>
            </a:endParaRPr>
          </a:p>
        </p:txBody>
      </p:sp>
      <p:sp>
        <p:nvSpPr>
          <p:cNvPr id="1048587" name="文本框 2"/>
          <p:cNvSpPr txBox="1"/>
          <p:nvPr/>
        </p:nvSpPr>
        <p:spPr>
          <a:xfrm>
            <a:off x="2101850" y="4173220"/>
            <a:ext cx="7148195" cy="1158240"/>
          </a:xfrm>
          <a:prstGeom prst="rect"/>
          <a:noFill/>
        </p:spPr>
        <p:txBody>
          <a:bodyPr anchor="t" rtlCol="0" wrap="square">
            <a:spAutoFit/>
          </a:bodyPr>
          <a:p>
            <a:r>
              <a:rPr altLang="en-US" b="1" sz="3200" lang="zh-CN">
                <a:solidFill>
                  <a:srgbClr val="FF781E"/>
                </a:solidFill>
              </a:rPr>
              <a:t>the countercurrent flow mechanism works in</a:t>
            </a:r>
            <a:r>
              <a:rPr altLang="zh-CN" b="1" sz="3200" lang="en-US">
                <a:solidFill>
                  <a:srgbClr val="FF781E"/>
                </a:solidFill>
              </a:rPr>
              <a:t> </a:t>
            </a:r>
            <a:r>
              <a:rPr altLang="en-US" b="1" sz="3200" lang="zh-CN">
                <a:solidFill>
                  <a:srgbClr val="FF781E"/>
                </a:solidFill>
              </a:rPr>
              <a:t>fish</a:t>
            </a:r>
            <a:r>
              <a:rPr altLang="zh-CN" b="1" sz="3200" lang="en-US">
                <a:solidFill>
                  <a:srgbClr val="FF781E"/>
                </a:solidFill>
              </a:rPr>
              <a:t> </a:t>
            </a:r>
            <a:r>
              <a:rPr altLang="en-US" b="1" sz="3200" lang="zh-CN">
                <a:solidFill>
                  <a:srgbClr val="FF781E"/>
                </a:solidFill>
              </a:rPr>
              <a:t>respiration</a:t>
            </a:r>
            <a:endParaRPr altLang="en-US" b="1" sz="3200" lang="zh-CN">
              <a:solidFill>
                <a:srgbClr val="FF781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dpi="0">
          <a:blip xmlns:r="http://schemas.openxmlformats.org/officeDocument/2006/relationships" r:embed="rId1"/>
          <a:srcRect/>
          <a:stretch>
            <a:fillRect/>
          </a:stretch>
        </a:blipFill>
        <a:effectLst/>
      </p:bgPr>
    </p:bg>
    <p:spTree>
      <p:nvGrpSpPr>
        <p:cNvPr id="95" name=""/>
        <p:cNvGrpSpPr/>
        <p:nvPr/>
      </p:nvGrpSpPr>
      <p:grpSpPr>
        <a:xfrm>
          <a:off x="0" y="0"/>
          <a:ext cx="0" cy="0"/>
          <a:chOff x="0" y="0"/>
          <a:chExt cx="0" cy="0"/>
        </a:xfrm>
      </p:grpSpPr>
      <p:sp>
        <p:nvSpPr>
          <p:cNvPr id="1048683" name="矩形 4"/>
          <p:cNvSpPr/>
          <p:nvPr/>
        </p:nvSpPr>
        <p:spPr>
          <a:xfrm>
            <a:off x="1965825" y="4226258"/>
            <a:ext cx="6065411" cy="764539"/>
          </a:xfrm>
          <a:prstGeom prst="rect"/>
        </p:spPr>
        <p:txBody>
          <a:bodyPr wrap="none">
            <a:spAutoFit/>
          </a:bodyPr>
          <a:p>
            <a:pPr algn="ctr"/>
            <a:r>
              <a:rPr altLang="zh-CN" dirty="0" sz="4000" lang="en-US">
                <a:solidFill>
                  <a:srgbClr val="FF781E"/>
                </a:solidFill>
                <a:latin typeface="Optima LT ExtraBlack" panose="020B0400000000000000" pitchFamily="34" charset="0"/>
              </a:rPr>
              <a:t>THANKS FOR WATCHING</a:t>
            </a:r>
            <a:endParaRPr altLang="en-US" dirty="0" sz="4000" lang="zh-CN">
              <a:solidFill>
                <a:srgbClr val="FF781E"/>
              </a:solidFill>
              <a:latin typeface="Optima LT ExtraBlack" panose="020B0400000000000000"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dpi="0">
          <a:blip xmlns:r="http://schemas.openxmlformats.org/officeDocument/2006/relationships" r:embed="rId1">
            <a:lum/>
          </a:blip>
          <a:srcRect/>
          <a:stretch>
            <a:fillRect/>
          </a:stretch>
        </a:blipFill>
        <a:effectLst/>
      </p:bgPr>
    </p:bg>
    <p:spTree>
      <p:nvGrpSpPr>
        <p:cNvPr id="33" name=""/>
        <p:cNvGrpSpPr/>
        <p:nvPr/>
      </p:nvGrpSpPr>
      <p:grpSpPr>
        <a:xfrm>
          <a:off x="0" y="0"/>
          <a:ext cx="0" cy="0"/>
          <a:chOff x="0" y="0"/>
          <a:chExt cx="0" cy="0"/>
        </a:xfrm>
      </p:grpSpPr>
      <p:sp>
        <p:nvSpPr>
          <p:cNvPr id="1048593" name="文本框 1"/>
          <p:cNvSpPr txBox="1"/>
          <p:nvPr/>
        </p:nvSpPr>
        <p:spPr>
          <a:xfrm>
            <a:off x="723265" y="1553845"/>
            <a:ext cx="6403340" cy="2961640"/>
          </a:xfrm>
          <a:prstGeom prst="rect"/>
          <a:noFill/>
        </p:spPr>
        <p:txBody>
          <a:bodyPr rtlCol="0" wrap="square">
            <a:spAutoFit/>
          </a:bodyPr>
          <a:p>
            <a:r>
              <a:rPr altLang="zh-CN" sz="2400" lang="en-US">
                <a:solidFill>
                  <a:schemeClr val="bg1"/>
                </a:solidFill>
              </a:rPr>
              <a:t> </a:t>
            </a:r>
            <a:r>
              <a:rPr altLang="zh-CN" sz="2000" lang="en-US">
                <a:solidFill>
                  <a:schemeClr val="bg1"/>
                </a:solidFill>
              </a:rPr>
              <a:t> </a:t>
            </a:r>
            <a:r>
              <a:rPr altLang="en-US" sz="2000" lang="zh-CN">
                <a:solidFill>
                  <a:schemeClr val="bg1"/>
                </a:solidFill>
              </a:rPr>
              <a:t>In a countercurrent flow system, air (or, more usually the water containing dissolved air) is drawn in the opposite direction to the flow of blood in the gas exchanger.</a:t>
            </a:r>
            <a:endParaRPr altLang="en-US" sz="2000" lang="zh-CN">
              <a:solidFill>
                <a:schemeClr val="bg1"/>
              </a:solidFill>
            </a:endParaRPr>
          </a:p>
          <a:p>
            <a:endParaRPr altLang="en-US" sz="2000" lang="zh-CN">
              <a:solidFill>
                <a:schemeClr val="bg1"/>
              </a:solidFill>
            </a:endParaRPr>
          </a:p>
          <a:p>
            <a:endParaRPr altLang="en-US" sz="2000" lang="zh-CN">
              <a:solidFill>
                <a:schemeClr val="bg1"/>
              </a:solidFill>
            </a:endParaRPr>
          </a:p>
          <a:p>
            <a:endParaRPr altLang="en-US" sz="2000" lang="zh-CN">
              <a:solidFill>
                <a:schemeClr val="bg1"/>
              </a:solidFill>
            </a:endParaRPr>
          </a:p>
          <a:p>
            <a:r>
              <a:rPr altLang="en-US" sz="2000" lang="zh-CN">
                <a:solidFill>
                  <a:schemeClr val="bg1"/>
                </a:solidFill>
              </a:rPr>
              <a:t>  </a:t>
            </a:r>
            <a:r>
              <a:rPr altLang="zh-CN" sz="2000" lang="en-US">
                <a:solidFill>
                  <a:schemeClr val="bg1"/>
                </a:solidFill>
              </a:rPr>
              <a:t> </a:t>
            </a:r>
            <a:r>
              <a:rPr altLang="en-US" sz="2000" lang="zh-CN">
                <a:solidFill>
                  <a:schemeClr val="bg1"/>
                </a:solidFill>
              </a:rPr>
              <a:t>(see lower diagram in Fig）.</a:t>
            </a:r>
            <a:r>
              <a:rPr altLang="en-US" sz="2400" lang="zh-CN">
                <a:solidFill>
                  <a:schemeClr val="bg1"/>
                </a:solidFill>
              </a:rPr>
              <a:t> </a:t>
            </a:r>
            <a:endParaRPr altLang="en-US" sz="2400" lang="zh-CN">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pic>
        <p:nvPicPr>
          <p:cNvPr id="2097154" name="图片 1" descr="未标题-2"/>
          <p:cNvPicPr>
            <a:picLocks noChangeAspect="1"/>
          </p:cNvPicPr>
          <p:nvPr>
            <p:custDataLst>
              <p:tags r:id="rId1"/>
            </p:custDataLst>
          </p:nvPr>
        </p:nvPicPr>
        <p:blipFill>
          <a:blip xmlns:r="http://schemas.openxmlformats.org/officeDocument/2006/relationships" r:embed="rId2"/>
          <a:stretch>
            <a:fillRect/>
          </a:stretch>
        </p:blipFill>
        <p:spPr>
          <a:xfrm>
            <a:off x="1430020" y="3154045"/>
            <a:ext cx="1645285" cy="744855"/>
          </a:xfrm>
          <a:prstGeom prst="rect"/>
        </p:spPr>
      </p:pic>
      <p:pic>
        <p:nvPicPr>
          <p:cNvPr id="2097155" name="图片 2" descr="未标题-2"/>
          <p:cNvPicPr>
            <a:picLocks noChangeAspect="1"/>
          </p:cNvPicPr>
          <p:nvPr>
            <p:custDataLst>
              <p:tags r:id="rId3"/>
            </p:custDataLst>
          </p:nvPr>
        </p:nvPicPr>
        <p:blipFill>
          <a:blip xmlns:r="http://schemas.openxmlformats.org/officeDocument/2006/relationships" r:embed="rId2"/>
          <a:stretch>
            <a:fillRect/>
          </a:stretch>
        </p:blipFill>
        <p:spPr>
          <a:xfrm>
            <a:off x="9937115" y="372110"/>
            <a:ext cx="1645285" cy="744855"/>
          </a:xfrm>
          <a:prstGeom prst="rect"/>
        </p:spPr>
      </p:pic>
      <p:pic>
        <p:nvPicPr>
          <p:cNvPr id="2097156" name="图片 15" descr="未标题-2"/>
          <p:cNvPicPr>
            <a:picLocks noChangeAspect="1"/>
          </p:cNvPicPr>
          <p:nvPr>
            <p:custDataLst>
              <p:tags r:id="rId4"/>
            </p:custDataLst>
          </p:nvPr>
        </p:nvPicPr>
        <p:blipFill>
          <a:blip xmlns:r="http://schemas.openxmlformats.org/officeDocument/2006/relationships" r:embed="rId2"/>
          <a:stretch>
            <a:fillRect/>
          </a:stretch>
        </p:blipFill>
        <p:spPr>
          <a:xfrm>
            <a:off x="347345" y="5908675"/>
            <a:ext cx="1645285" cy="744855"/>
          </a:xfrm>
          <a:prstGeom prst="rect"/>
        </p:spPr>
      </p:pic>
      <p:pic>
        <p:nvPicPr>
          <p:cNvPr id="2097157" name="图片 1"/>
          <p:cNvPicPr>
            <a:picLocks noChangeAspect="1"/>
          </p:cNvPicPr>
          <p:nvPr>
            <p:custDataLst>
              <p:tags r:id="rId5"/>
            </p:custDataLst>
          </p:nvPr>
        </p:nvPicPr>
        <p:blipFill rotWithShape="1">
          <a:blip xmlns:r="http://schemas.openxmlformats.org/officeDocument/2006/relationships" r:embed="rId6"/>
          <a:srcRect/>
          <a:stretch>
            <a:fillRect/>
          </a:stretch>
        </p:blipFill>
        <p:spPr>
          <a:xfrm>
            <a:off x="347345" y="1765935"/>
            <a:ext cx="4039870" cy="3254375"/>
          </a:xfrm>
          <a:custGeom>
            <a:avLst/>
            <a:ahLst/>
            <a:cxnLst>
              <a:cxn ang="3">
                <a:pos x="hc" y="t"/>
              </a:cxn>
              <a:cxn ang="cd2">
                <a:pos x="l" y="vc"/>
              </a:cxn>
              <a:cxn ang="cd4">
                <a:pos x="hc" y="b"/>
              </a:cxn>
              <a:cxn ang="0">
                <a:pos x="r" y="vc"/>
              </a:cxn>
            </a:cxnLst>
            <a:rect l="l" t="t" r="r" b="b"/>
            <a:pathLst>
              <a:path w="5040" h="6960">
                <a:moveTo>
                  <a:pt x="0" y="0"/>
                </a:moveTo>
                <a:lnTo>
                  <a:pt x="5040" y="0"/>
                </a:lnTo>
                <a:lnTo>
                  <a:pt x="5040" y="6960"/>
                </a:lnTo>
                <a:lnTo>
                  <a:pt x="0" y="6960"/>
                </a:lnTo>
                <a:lnTo>
                  <a:pt x="0" y="0"/>
                </a:lnTo>
                <a:close/>
              </a:path>
            </a:pathLst>
          </a:custGeom>
        </p:spPr>
      </p:pic>
      <p:sp>
        <p:nvSpPr>
          <p:cNvPr id="1048602" name="Title 6"/>
          <p:cNvSpPr txBox="1"/>
          <p:nvPr>
            <p:custDataLst>
              <p:tags r:id="rId7"/>
            </p:custDataLst>
          </p:nvPr>
        </p:nvSpPr>
        <p:spPr>
          <a:xfrm>
            <a:off x="4660254" y="1367155"/>
            <a:ext cx="7048551" cy="4419600"/>
          </a:xfrm>
          <a:prstGeom prst="rect"/>
          <a:noFill/>
          <a:ln w="3175">
            <a:noFill/>
            <a:prstDash val="dash"/>
          </a:ln>
        </p:spPr>
        <p:txBody>
          <a:bodyPr anchor="ctr" anchorCtr="0" bIns="25400" lIns="63500" rIns="63500" tIns="25400" wrap="square">
            <a:normAutofit fontScale="93750" lnSpcReduction="10000"/>
          </a:bodyPr>
          <a:lstStyle>
            <a:lvl1pPr algn="l" defTabSz="913765" eaLnBrk="1" hangingPunct="1" latinLnBrk="0" rtl="0">
              <a:lnSpc>
                <a:spcPct val="90000"/>
              </a:lnSpc>
              <a:spcBef>
                <a:spcPct val="0"/>
              </a:spcBef>
              <a:buNone/>
              <a:defRPr baseline="0" b="0" cap="none" dirty="0" sz="2745" kern="1200" lang="en-US" spc="-49" smtClean="0">
                <a:ln w="3175">
                  <a:noFill/>
                </a:ln>
                <a:solidFill>
                  <a:schemeClr val="tx1"/>
                </a:solidFill>
                <a:effectLst/>
                <a:latin typeface="+mj-lt"/>
                <a:ea typeface="+mn-ea"/>
                <a:cs typeface="Segoe UI" panose="020B0502040204020203" pitchFamily="34" charset="0"/>
              </a:defRPr>
            </a:lvl1pPr>
          </a:lstStyle>
          <a:p>
            <a:pPr algn="l" fontAlgn="ctr" indent="-285750" lvl="0" marL="0">
              <a:lnSpc>
                <a:spcPct val="120000"/>
              </a:lnSpc>
              <a:spcBef>
                <a:spcPts val="0"/>
              </a:spcBef>
              <a:spcAft>
                <a:spcPts val="800"/>
              </a:spcAft>
              <a:buSzPct val="100000"/>
              <a:buFont typeface="Wingdings" panose="05000000000000000000" charset="0"/>
              <a:buNone/>
            </a:pPr>
            <a:r>
              <a:rPr altLang="zh-CN" sz="1600" spc="180">
                <a:ln w="3175">
                  <a:noFill/>
                  <a:prstDash val="dash"/>
                </a:ln>
                <a:solidFill>
                  <a:schemeClr val="lt1"/>
                </a:solidFill>
                <a:latin typeface="微软雅黑" panose="020B0503020204020204" charset="-122"/>
                <a:ea typeface="微软雅黑" panose="020B0503020204020204" charset="-122"/>
                <a:cs typeface="微软雅黑" panose="020B0503020204020204" charset="-122"/>
                <a:sym typeface="+mn-ea"/>
              </a:rPr>
              <a:t>  </a:t>
            </a:r>
            <a:r>
              <a:rPr altLang="en-US" sz="2000" lang="zh-CN" spc="180">
                <a:ln w="3175">
                  <a:noFill/>
                  <a:prstDash val="dash"/>
                </a:ln>
                <a:solidFill>
                  <a:schemeClr val="lt1"/>
                </a:solidFill>
                <a:latin typeface="+mn-lt"/>
                <a:ea typeface="+mn-lt"/>
                <a:cs typeface="微软雅黑" panose="020B0503020204020204" charset="-122"/>
                <a:sym typeface="+mn-ea"/>
              </a:rPr>
              <a:t>A comparison between the operations and effects of a cocurrent and a countercurrent flow exchange system is depicted by the upper and lower diagrams respectively. In both it is assumed (and indicated) that red has a higher value(e.g. of temperature or the partial pressure of a gas) than blue and that the property being transported in the channels therefore flows from red to blue. Note that channels are contiguous if effective exchange is to occur (there can be no gap between thechannels).</a:t>
            </a:r>
            <a:endParaRPr altLang="en-US" sz="2000" lang="zh-CN" spc="180">
              <a:ln w="3175">
                <a:noFill/>
                <a:prstDash val="dash"/>
              </a:ln>
              <a:solidFill>
                <a:schemeClr val="lt1"/>
              </a:solidFill>
              <a:latin typeface="+mn-lt"/>
              <a:ea typeface="+mn-lt"/>
              <a:cs typeface="微软雅黑" panose="020B0503020204020204" charset="-122"/>
              <a:sym typeface="+mn-ea"/>
            </a:endParaRPr>
          </a:p>
          <a:p>
            <a:pPr algn="l" fontAlgn="ctr" indent="-285750" lvl="0" marL="0">
              <a:lnSpc>
                <a:spcPct val="120000"/>
              </a:lnSpc>
              <a:spcBef>
                <a:spcPts val="0"/>
              </a:spcBef>
              <a:spcAft>
                <a:spcPts val="800"/>
              </a:spcAft>
              <a:buSzPct val="100000"/>
              <a:buFont typeface="Wingdings" panose="05000000000000000000" charset="0"/>
              <a:buNone/>
            </a:pPr>
            <a:endParaRPr altLang="en-US" sz="2000" lang="zh-CN" spc="180">
              <a:ln w="3175">
                <a:noFill/>
                <a:prstDash val="dash"/>
              </a:ln>
              <a:solidFill>
                <a:schemeClr val="lt1"/>
              </a:solidFill>
              <a:latin typeface="+mn-lt"/>
              <a:ea typeface="+mn-lt"/>
              <a:cs typeface="微软雅黑" panose="020B0503020204020204" charset="-122"/>
              <a:sym typeface="+mn-ea"/>
            </a:endParaRPr>
          </a:p>
        </p:txBody>
      </p:sp>
    </p:spTree>
    <p:custDataLst>
      <p:tags r:id="rId8"/>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grpSp>
        <p:nvGrpSpPr>
          <p:cNvPr id="40" name="组合 2"/>
          <p:cNvGrpSpPr/>
          <p:nvPr/>
        </p:nvGrpSpPr>
        <p:grpSpPr>
          <a:xfrm rot="0">
            <a:off x="3673475" y="1496060"/>
            <a:ext cx="2724785" cy="2050415"/>
            <a:chOff x="1200728" y="2105892"/>
            <a:chExt cx="2724727" cy="2050471"/>
          </a:xfrm>
        </p:grpSpPr>
        <p:sp>
          <p:nvSpPr>
            <p:cNvPr id="1048606" name="圆: 空心 4"/>
            <p:cNvSpPr/>
            <p:nvPr/>
          </p:nvSpPr>
          <p:spPr>
            <a:xfrm>
              <a:off x="1200728" y="2105892"/>
              <a:ext cx="2050471" cy="2050471"/>
            </a:xfrm>
            <a:prstGeom prst="donut">
              <a:avLst>
                <a:gd name="adj" fmla="val 1790"/>
              </a:avLst>
            </a:prstGeom>
            <a:solidFill>
              <a:srgbClr val="F3F7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solidFill>
                  <a:schemeClr val="tx1"/>
                </a:solidFill>
              </a:endParaRPr>
            </a:p>
          </p:txBody>
        </p:sp>
        <p:sp>
          <p:nvSpPr>
            <p:cNvPr id="1048607" name="矩形 5"/>
            <p:cNvSpPr/>
            <p:nvPr/>
          </p:nvSpPr>
          <p:spPr>
            <a:xfrm>
              <a:off x="1958109" y="2687782"/>
              <a:ext cx="1967346" cy="886691"/>
            </a:xfrm>
            <a:prstGeom prst="rect"/>
            <a:solidFill>
              <a:srgbClr val="0E5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grpSp>
        <p:nvGrpSpPr>
          <p:cNvPr id="41" name="组合 7"/>
          <p:cNvGrpSpPr/>
          <p:nvPr/>
        </p:nvGrpSpPr>
        <p:grpSpPr>
          <a:xfrm rot="0" flipH="1">
            <a:off x="5793740" y="1496060"/>
            <a:ext cx="2724785" cy="2050415"/>
            <a:chOff x="1200728" y="2105892"/>
            <a:chExt cx="2724727" cy="2050471"/>
          </a:xfrm>
        </p:grpSpPr>
        <p:sp>
          <p:nvSpPr>
            <p:cNvPr id="1048608" name="圆: 空心 9"/>
            <p:cNvSpPr/>
            <p:nvPr/>
          </p:nvSpPr>
          <p:spPr>
            <a:xfrm>
              <a:off x="1200728" y="2105892"/>
              <a:ext cx="2050471" cy="2050471"/>
            </a:xfrm>
            <a:prstGeom prst="donut">
              <a:avLst>
                <a:gd name="adj" fmla="val 1790"/>
              </a:avLst>
            </a:prstGeom>
            <a:solidFill>
              <a:srgbClr val="F3F7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solidFill>
                  <a:schemeClr val="tx1"/>
                </a:solidFill>
              </a:endParaRPr>
            </a:p>
          </p:txBody>
        </p:sp>
        <p:sp>
          <p:nvSpPr>
            <p:cNvPr id="1048609" name="矩形 10"/>
            <p:cNvSpPr/>
            <p:nvPr/>
          </p:nvSpPr>
          <p:spPr>
            <a:xfrm>
              <a:off x="1958109" y="2687782"/>
              <a:ext cx="1967346" cy="886691"/>
            </a:xfrm>
            <a:prstGeom prst="rect"/>
            <a:solidFill>
              <a:srgbClr val="0E5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grpSp>
        <p:nvGrpSpPr>
          <p:cNvPr id="42" name="组合 25"/>
          <p:cNvGrpSpPr/>
          <p:nvPr/>
        </p:nvGrpSpPr>
        <p:grpSpPr>
          <a:xfrm>
            <a:off x="5520291" y="464856"/>
            <a:ext cx="977516" cy="1828357"/>
            <a:chOff x="5520291" y="549497"/>
            <a:chExt cx="977516" cy="1828357"/>
          </a:xfrm>
        </p:grpSpPr>
        <p:sp>
          <p:nvSpPr>
            <p:cNvPr id="1048611" name="椭圆 17"/>
            <p:cNvSpPr/>
            <p:nvPr/>
          </p:nvSpPr>
          <p:spPr>
            <a:xfrm>
              <a:off x="5911696" y="1682744"/>
              <a:ext cx="167640" cy="167640"/>
            </a:xfrm>
            <a:prstGeom prst="ellipse"/>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solidFill>
                  <a:srgbClr val="FF781E"/>
                </a:solidFill>
              </a:endParaRPr>
            </a:p>
          </p:txBody>
        </p:sp>
        <p:sp>
          <p:nvSpPr>
            <p:cNvPr id="1048612" name="椭圆 18"/>
            <p:cNvSpPr/>
            <p:nvPr/>
          </p:nvSpPr>
          <p:spPr>
            <a:xfrm>
              <a:off x="6068606" y="2269763"/>
              <a:ext cx="108091" cy="108091"/>
            </a:xfrm>
            <a:prstGeom prst="ellipse"/>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solidFill>
                  <a:srgbClr val="FF781E"/>
                </a:solidFill>
              </a:endParaRPr>
            </a:p>
          </p:txBody>
        </p:sp>
        <p:sp>
          <p:nvSpPr>
            <p:cNvPr id="1048613" name="椭圆 19"/>
            <p:cNvSpPr/>
            <p:nvPr/>
          </p:nvSpPr>
          <p:spPr>
            <a:xfrm>
              <a:off x="6242585" y="1186228"/>
              <a:ext cx="255222" cy="255222"/>
            </a:xfrm>
            <a:prstGeom prst="ellipse"/>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solidFill>
                  <a:srgbClr val="FF781E"/>
                </a:solidFill>
              </a:endParaRPr>
            </a:p>
          </p:txBody>
        </p:sp>
        <p:sp>
          <p:nvSpPr>
            <p:cNvPr id="1048614" name="椭圆 20"/>
            <p:cNvSpPr/>
            <p:nvPr/>
          </p:nvSpPr>
          <p:spPr>
            <a:xfrm rot="302359">
              <a:off x="6264231" y="1749118"/>
              <a:ext cx="136890" cy="136890"/>
            </a:xfrm>
            <a:prstGeom prst="ellipse"/>
            <a:solidFill>
              <a:srgbClr val="FFA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solidFill>
                  <a:srgbClr val="FF781E"/>
                </a:solidFill>
              </a:endParaRPr>
            </a:p>
          </p:txBody>
        </p:sp>
        <p:sp>
          <p:nvSpPr>
            <p:cNvPr id="1048615" name="椭圆 21"/>
            <p:cNvSpPr/>
            <p:nvPr/>
          </p:nvSpPr>
          <p:spPr>
            <a:xfrm>
              <a:off x="5520291" y="1210232"/>
              <a:ext cx="125653" cy="125653"/>
            </a:xfrm>
            <a:prstGeom prst="ellipse"/>
            <a:solidFill>
              <a:srgbClr val="FFA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zh-CN" dirty="0" lang="en-US">
                  <a:solidFill>
                    <a:srgbClr val="FF781E"/>
                  </a:solidFill>
                </a:rPr>
                <a:t> </a:t>
              </a:r>
              <a:endParaRPr altLang="en-US" dirty="0" lang="zh-CN">
                <a:solidFill>
                  <a:srgbClr val="FF781E"/>
                </a:solidFill>
              </a:endParaRPr>
            </a:p>
          </p:txBody>
        </p:sp>
        <p:sp>
          <p:nvSpPr>
            <p:cNvPr id="1048616" name="椭圆 22"/>
            <p:cNvSpPr/>
            <p:nvPr/>
          </p:nvSpPr>
          <p:spPr>
            <a:xfrm>
              <a:off x="5949416" y="1276431"/>
              <a:ext cx="46100" cy="45719"/>
            </a:xfrm>
            <a:prstGeom prst="ellipse"/>
            <a:solidFill>
              <a:srgbClr val="FFA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solidFill>
                  <a:srgbClr val="FF781E"/>
                </a:solidFill>
              </a:endParaRPr>
            </a:p>
          </p:txBody>
        </p:sp>
        <p:sp>
          <p:nvSpPr>
            <p:cNvPr id="1048617" name="椭圆 23"/>
            <p:cNvSpPr/>
            <p:nvPr/>
          </p:nvSpPr>
          <p:spPr>
            <a:xfrm>
              <a:off x="6288683" y="549497"/>
              <a:ext cx="109810" cy="109810"/>
            </a:xfrm>
            <a:prstGeom prst="ellipse"/>
            <a:solidFill>
              <a:srgbClr val="FFA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solidFill>
                  <a:srgbClr val="FF781E"/>
                </a:solidFill>
              </a:endParaRPr>
            </a:p>
          </p:txBody>
        </p:sp>
        <p:sp>
          <p:nvSpPr>
            <p:cNvPr id="1048618" name="椭圆 24"/>
            <p:cNvSpPr/>
            <p:nvPr/>
          </p:nvSpPr>
          <p:spPr>
            <a:xfrm>
              <a:off x="5954222" y="682232"/>
              <a:ext cx="118187" cy="118187"/>
            </a:xfrm>
            <a:prstGeom prst="ellipse"/>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solidFill>
                  <a:srgbClr val="FF781E"/>
                </a:solidFill>
              </a:endParaRPr>
            </a:p>
          </p:txBody>
        </p:sp>
      </p:grpSp>
      <p:pic>
        <p:nvPicPr>
          <p:cNvPr id="2097160" name="图片 26" descr="未标题-2"/>
          <p:cNvPicPr>
            <a:picLocks noChangeAspect="1"/>
          </p:cNvPicPr>
          <p:nvPr/>
        </p:nvPicPr>
        <p:blipFill>
          <a:blip xmlns:r="http://schemas.openxmlformats.org/officeDocument/2006/relationships" r:embed="rId1"/>
          <a:stretch>
            <a:fillRect/>
          </a:stretch>
        </p:blipFill>
        <p:spPr>
          <a:xfrm>
            <a:off x="4148455" y="2148205"/>
            <a:ext cx="1645285" cy="744855"/>
          </a:xfrm>
          <a:prstGeom prst="rect"/>
        </p:spPr>
      </p:pic>
      <p:pic>
        <p:nvPicPr>
          <p:cNvPr id="2097161" name="图片 27" descr="未标题-2"/>
          <p:cNvPicPr>
            <a:picLocks noChangeAspect="1"/>
          </p:cNvPicPr>
          <p:nvPr/>
        </p:nvPicPr>
        <p:blipFill>
          <a:blip xmlns:r="http://schemas.openxmlformats.org/officeDocument/2006/relationships" r:embed="rId1"/>
          <a:stretch>
            <a:fillRect/>
          </a:stretch>
        </p:blipFill>
        <p:spPr>
          <a:xfrm flipH="1">
            <a:off x="6407150" y="2185035"/>
            <a:ext cx="1645285" cy="744855"/>
          </a:xfrm>
          <a:prstGeom prst="rect"/>
        </p:spPr>
      </p:pic>
      <p:sp>
        <p:nvSpPr>
          <p:cNvPr id="1048619" name="文本框 6"/>
          <p:cNvSpPr txBox="1"/>
          <p:nvPr/>
        </p:nvSpPr>
        <p:spPr>
          <a:xfrm>
            <a:off x="3118485" y="3951605"/>
            <a:ext cx="6008370" cy="2148840"/>
          </a:xfrm>
          <a:prstGeom prst="rect"/>
          <a:noFill/>
        </p:spPr>
        <p:txBody>
          <a:bodyPr rtlCol="0" wrap="square">
            <a:spAutoFit/>
          </a:bodyPr>
          <a:p>
            <a:r>
              <a:rPr altLang="zh-CN" sz="2000" lang="en-US" spc="180">
                <a:ln w="3175">
                  <a:noFill/>
                  <a:prstDash val="dash"/>
                </a:ln>
                <a:solidFill>
                  <a:schemeClr val="lt1"/>
                </a:solidFill>
                <a:ea typeface="+mn-lt"/>
                <a:cs typeface="微软雅黑" panose="020B0503020204020204" charset="-122"/>
                <a:sym typeface="+mn-ea"/>
              </a:rPr>
              <a:t>  </a:t>
            </a:r>
            <a:r>
              <a:rPr altLang="en-US" sz="2000" lang="zh-CN" spc="180">
                <a:ln w="3175">
                  <a:noFill/>
                  <a:prstDash val="dash"/>
                </a:ln>
                <a:solidFill>
                  <a:schemeClr val="lt1"/>
                </a:solidFill>
                <a:ea typeface="+mn-lt"/>
                <a:cs typeface="微软雅黑" panose="020B0503020204020204" charset="-122"/>
                <a:sym typeface="+mn-ea"/>
              </a:rPr>
              <a:t>In multicellular organisms therefore, specialised respiratory organs such as gills or lungs are often used to provide the additional surface area for the required rate of gas exchange with the external environment.</a:t>
            </a:r>
            <a:endParaRPr altLang="en-US" sz="2000" 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pic>
        <p:nvPicPr>
          <p:cNvPr id="2097164" name="图片 1" descr="未标题-2"/>
          <p:cNvPicPr>
            <a:picLocks noChangeAspect="1"/>
          </p:cNvPicPr>
          <p:nvPr/>
        </p:nvPicPr>
        <p:blipFill>
          <a:blip xmlns:r="http://schemas.openxmlformats.org/officeDocument/2006/relationships" r:embed="rId1"/>
          <a:stretch>
            <a:fillRect/>
          </a:stretch>
        </p:blipFill>
        <p:spPr>
          <a:xfrm>
            <a:off x="1430020" y="3964940"/>
            <a:ext cx="1645285" cy="744855"/>
          </a:xfrm>
          <a:prstGeom prst="rect"/>
        </p:spPr>
      </p:pic>
      <p:pic>
        <p:nvPicPr>
          <p:cNvPr id="2097165" name="图片 2" descr="未标题-2"/>
          <p:cNvPicPr>
            <a:picLocks noChangeAspect="1"/>
          </p:cNvPicPr>
          <p:nvPr/>
        </p:nvPicPr>
        <p:blipFill>
          <a:blip xmlns:r="http://schemas.openxmlformats.org/officeDocument/2006/relationships" r:embed="rId1"/>
          <a:stretch>
            <a:fillRect/>
          </a:stretch>
        </p:blipFill>
        <p:spPr>
          <a:xfrm>
            <a:off x="1430020" y="1741805"/>
            <a:ext cx="1645285" cy="744855"/>
          </a:xfrm>
          <a:prstGeom prst="rect"/>
        </p:spPr>
      </p:pic>
      <p:sp>
        <p:nvSpPr>
          <p:cNvPr id="1048628" name="文本框 3"/>
          <p:cNvSpPr txBox="1"/>
          <p:nvPr/>
        </p:nvSpPr>
        <p:spPr>
          <a:xfrm>
            <a:off x="3420110" y="1515110"/>
            <a:ext cx="7153910" cy="4549140"/>
          </a:xfrm>
          <a:prstGeom prst="rect"/>
          <a:noFill/>
        </p:spPr>
        <p:txBody>
          <a:bodyPr rtlCol="0" wrap="square">
            <a:spAutoFit/>
          </a:bodyPr>
          <a:p>
            <a:r>
              <a:rPr altLang="zh-CN" sz="2000" lang="en-US">
                <a:solidFill>
                  <a:schemeClr val="bg1"/>
                </a:solidFill>
                <a:sym typeface="+mn-ea"/>
              </a:rPr>
              <a:t>  </a:t>
            </a:r>
            <a:r>
              <a:rPr altLang="en-US" sz="2000" lang="zh-CN">
                <a:solidFill>
                  <a:schemeClr val="bg1"/>
                </a:solidFill>
                <a:sym typeface="+mn-ea"/>
              </a:rPr>
              <a:t>This is the situation seen in the gills of fish and many other aquatic creatures. The gas- containing environmental water is drawn</a:t>
            </a:r>
            <a:r>
              <a:rPr altLang="zh-CN" sz="2000" lang="en-US">
                <a:solidFill>
                  <a:schemeClr val="bg1"/>
                </a:solidFill>
                <a:sym typeface="+mn-ea"/>
              </a:rPr>
              <a:t> </a:t>
            </a:r>
            <a:r>
              <a:rPr altLang="en-US" sz="2000" lang="zh-CN">
                <a:solidFill>
                  <a:schemeClr val="bg1"/>
                </a:solidFill>
                <a:sym typeface="+mn-ea"/>
              </a:rPr>
              <a:t>unidirectionally across the gas-exchange surface</a:t>
            </a:r>
            <a:r>
              <a:rPr altLang="zh-CN" sz="2000" lang="en-US">
                <a:solidFill>
                  <a:schemeClr val="bg1"/>
                </a:solidFill>
                <a:sym typeface="+mn-ea"/>
              </a:rPr>
              <a:t> </a:t>
            </a:r>
            <a:r>
              <a:rPr altLang="en-US" sz="2000" lang="zh-CN">
                <a:solidFill>
                  <a:schemeClr val="bg1"/>
                </a:solidFill>
                <a:sym typeface="+mn-ea"/>
              </a:rPr>
              <a:t>with</a:t>
            </a:r>
            <a:endParaRPr altLang="en-US" sz="2000" lang="zh-CN">
              <a:solidFill>
                <a:schemeClr val="bg1"/>
              </a:solidFill>
            </a:endParaRPr>
          </a:p>
          <a:p>
            <a:r>
              <a:rPr altLang="en-US" sz="2000" lang="zh-CN">
                <a:solidFill>
                  <a:schemeClr val="bg1"/>
                </a:solidFill>
                <a:sym typeface="+mn-ea"/>
              </a:rPr>
              <a:t>the blood-flow in the gill capillaries beneath flowing in the opposite direction.</a:t>
            </a:r>
            <a:endParaRPr altLang="en-US" sz="2000" lang="zh-CN">
              <a:solidFill>
                <a:schemeClr val="bg1"/>
              </a:solidFill>
              <a:sym typeface="+mn-ea"/>
            </a:endParaRPr>
          </a:p>
          <a:p>
            <a:endParaRPr altLang="en-US" sz="2000" lang="zh-CN">
              <a:solidFill>
                <a:schemeClr val="bg1"/>
              </a:solidFill>
              <a:sym typeface="+mn-ea"/>
            </a:endParaRPr>
          </a:p>
          <a:p>
            <a:endParaRPr altLang="en-US" sz="2000" lang="zh-CN">
              <a:solidFill>
                <a:schemeClr val="bg1"/>
              </a:solidFill>
              <a:sym typeface="+mn-ea"/>
            </a:endParaRPr>
          </a:p>
          <a:p>
            <a:r>
              <a:rPr altLang="en-US" sz="2000" lang="zh-CN">
                <a:solidFill>
                  <a:schemeClr val="bg1"/>
                </a:solidFill>
                <a:sym typeface="+mn-ea"/>
              </a:rPr>
              <a:t> </a:t>
            </a:r>
            <a:r>
              <a:rPr altLang="zh-CN" sz="2000" lang="en-US">
                <a:solidFill>
                  <a:schemeClr val="bg1"/>
                </a:solidFill>
                <a:sym typeface="+mn-ea"/>
              </a:rPr>
              <a:t> </a:t>
            </a:r>
            <a:r>
              <a:rPr altLang="en-US" sz="2000" lang="zh-CN">
                <a:solidFill>
                  <a:schemeClr val="bg1"/>
                </a:solidFill>
                <a:sym typeface="+mn-ea"/>
              </a:rPr>
              <a:t>Although this theoretically allows almost complete transfer of a</a:t>
            </a:r>
            <a:r>
              <a:rPr altLang="zh-CN" sz="2000" lang="en-US">
                <a:solidFill>
                  <a:schemeClr val="bg1"/>
                </a:solidFill>
                <a:sym typeface="+mn-ea"/>
              </a:rPr>
              <a:t> </a:t>
            </a:r>
            <a:r>
              <a:rPr altLang="en-US" sz="2000" lang="zh-CN">
                <a:solidFill>
                  <a:schemeClr val="bg1"/>
                </a:solidFill>
                <a:sym typeface="+mn-ea"/>
              </a:rPr>
              <a:t>respiratory gas from one side of the exchanger to the other, in fish less than 80% of the oxygen in the water flowing over the gills is generally transferred to the blood.</a:t>
            </a:r>
            <a:endParaRPr altLang="en-US" sz="2000" lang="zh-C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29" name="矩形 1"/>
          <p:cNvSpPr/>
          <p:nvPr/>
        </p:nvSpPr>
        <p:spPr>
          <a:xfrm>
            <a:off x="64135" y="1771015"/>
            <a:ext cx="6290310" cy="3825875"/>
          </a:xfrm>
          <a:prstGeom prst="rect"/>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30" name="文本框 8"/>
          <p:cNvSpPr txBox="1"/>
          <p:nvPr/>
        </p:nvSpPr>
        <p:spPr>
          <a:xfrm>
            <a:off x="6475730" y="1515110"/>
            <a:ext cx="5448300" cy="5120640"/>
          </a:xfrm>
          <a:prstGeom prst="rect"/>
          <a:noFill/>
        </p:spPr>
        <p:txBody>
          <a:bodyPr rtlCol="0" wrap="square">
            <a:spAutoFit/>
          </a:bodyPr>
          <a:p>
            <a:r>
              <a:rPr altLang="zh-CN" sz="1600" lang="en-US">
                <a:solidFill>
                  <a:schemeClr val="bg1"/>
                </a:solidFill>
              </a:rPr>
              <a:t>  </a:t>
            </a:r>
            <a:r>
              <a:rPr altLang="en-US" sz="1600" lang="zh-CN">
                <a:solidFill>
                  <a:schemeClr val="bg1"/>
                </a:solidFill>
              </a:rPr>
              <a:t>In reality the blood flowing through lamellae travels in the opposite direction to the water passing over the gills. This ensures that a concentration gradient is maintained across the entire gas exchange surface. Oxygen deficient blood entering the gills is exposed to oxygen poor water that is about to leave the gills. Because this water still has slightly more oxygen than the neighbouring blood oxygen diffuses into the blood. As blood flows through the gills it continues to 'pick up' oxygen. As the blood oxygen concentration increases the blood also continues to encounter water with an even higher concentration of oxygen and thus a concentration gradient is maintained. Oxygen rich blood that is about to leave the gills (to go to respiring body cells) encounters the most oxygen rich water (water that has just entered the gills). This is much more efficient and allows a much higher proportion of the dissolved oxygen in water to be absorbed.</a:t>
            </a:r>
            <a:endParaRPr altLang="en-US" sz="1600" lang="zh-CN">
              <a:solidFill>
                <a:schemeClr val="bg1"/>
              </a:solidFill>
            </a:endParaRPr>
          </a:p>
        </p:txBody>
      </p:sp>
      <p:pic>
        <p:nvPicPr>
          <p:cNvPr id="2097166" name="图片 9"/>
          <p:cNvPicPr>
            <a:picLocks noChangeAspect="1"/>
          </p:cNvPicPr>
          <p:nvPr>
            <p:custDataLst>
              <p:tags r:id="rId1"/>
            </p:custDataLst>
          </p:nvPr>
        </p:nvPicPr>
        <p:blipFill>
          <a:blip xmlns:r="http://schemas.openxmlformats.org/officeDocument/2006/relationships" r:embed="rId2"/>
          <a:stretch>
            <a:fillRect/>
          </a:stretch>
        </p:blipFill>
        <p:spPr>
          <a:xfrm>
            <a:off x="389890" y="1631950"/>
            <a:ext cx="5964555" cy="3041650"/>
          </a:xfrm>
          <a:prstGeom prst="rect"/>
        </p:spPr>
      </p:pic>
      <p:sp>
        <p:nvSpPr>
          <p:cNvPr id="1048631" name="文本框 10"/>
          <p:cNvSpPr txBox="1"/>
          <p:nvPr/>
        </p:nvSpPr>
        <p:spPr>
          <a:xfrm>
            <a:off x="4177665" y="331470"/>
            <a:ext cx="3600450" cy="904240"/>
          </a:xfrm>
          <a:prstGeom prst="rect"/>
          <a:noFill/>
        </p:spPr>
        <p:txBody>
          <a:bodyPr rtlCol="0" wrap="square">
            <a:spAutoFit/>
          </a:bodyPr>
          <a:p>
            <a:r>
              <a:rPr altLang="zh-CN" sz="2400" lang="en-US">
                <a:solidFill>
                  <a:schemeClr val="bg1"/>
                </a:solidFill>
                <a:latin typeface="+mj-lt"/>
                <a:ea typeface="+mj-lt"/>
              </a:rPr>
              <a:t>Countercurrent Exchange</a:t>
            </a:r>
            <a:endParaRPr altLang="zh-CN" sz="2400" lang="en-US">
              <a:solidFill>
                <a:schemeClr val="bg1"/>
              </a:solidFill>
              <a:latin typeface="+mj-lt"/>
              <a:ea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grpSp>
        <p:nvGrpSpPr>
          <p:cNvPr id="62" name="组合 2"/>
          <p:cNvGrpSpPr/>
          <p:nvPr>
            <p:custDataLst>
              <p:tags r:id="rId1"/>
            </p:custDataLst>
          </p:nvPr>
        </p:nvGrpSpPr>
        <p:grpSpPr>
          <a:xfrm>
            <a:off x="259715" y="222885"/>
            <a:ext cx="3048000" cy="2222500"/>
            <a:chOff x="720" y="480"/>
            <a:chExt cx="4800" cy="3500"/>
          </a:xfrm>
        </p:grpSpPr>
        <p:sp>
          <p:nvSpPr>
            <p:cNvPr id="1048640"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altLang="en-US" lang="zh-CN">
                <a:solidFill>
                  <a:schemeClr val="lt1"/>
                </a:solidFill>
                <a:latin typeface="微软雅黑" panose="020B0503020204020204" charset="-122"/>
                <a:ea typeface="微软雅黑" panose="020B0503020204020204" charset="-122"/>
              </a:endParaRPr>
            </a:p>
          </p:txBody>
        </p:sp>
        <p:sp>
          <p:nvSpPr>
            <p:cNvPr id="1048641" name="矩形 19"/>
            <p:cNvSpPr/>
            <p:nvPr>
              <p:custDataLst>
                <p:tags r:id="rId3"/>
              </p:custDataLst>
            </p:nvPr>
          </p:nvSpPr>
          <p:spPr>
            <a:xfrm>
              <a:off x="720" y="3120"/>
              <a:ext cx="140" cy="140"/>
            </a:xfrm>
            <a:prstGeom prst="rect"/>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lt1"/>
                </a:solidFill>
                <a:latin typeface="微软雅黑" panose="020B0503020204020204" charset="-122"/>
                <a:ea typeface="微软雅黑" panose="020B0503020204020204" charset="-122"/>
              </a:endParaRPr>
            </a:p>
          </p:txBody>
        </p:sp>
        <p:sp>
          <p:nvSpPr>
            <p:cNvPr id="1048642" name="矩形 20"/>
            <p:cNvSpPr/>
            <p:nvPr>
              <p:custDataLst>
                <p:tags r:id="rId4"/>
              </p:custDataLst>
            </p:nvPr>
          </p:nvSpPr>
          <p:spPr>
            <a:xfrm>
              <a:off x="720" y="3480"/>
              <a:ext cx="140" cy="140"/>
            </a:xfrm>
            <a:prstGeom prst="rect"/>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lt1"/>
                </a:solidFill>
                <a:latin typeface="微软雅黑" panose="020B0503020204020204" charset="-122"/>
                <a:ea typeface="微软雅黑" panose="020B0503020204020204" charset="-122"/>
              </a:endParaRPr>
            </a:p>
          </p:txBody>
        </p:sp>
        <p:sp>
          <p:nvSpPr>
            <p:cNvPr id="1048643" name="矩形 21"/>
            <p:cNvSpPr/>
            <p:nvPr>
              <p:custDataLst>
                <p:tags r:id="rId5"/>
              </p:custDataLst>
            </p:nvPr>
          </p:nvSpPr>
          <p:spPr>
            <a:xfrm>
              <a:off x="720" y="3840"/>
              <a:ext cx="140" cy="140"/>
            </a:xfrm>
            <a:prstGeom prst="rect"/>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lt1"/>
                </a:solidFill>
                <a:latin typeface="微软雅黑" panose="020B0503020204020204" charset="-122"/>
                <a:ea typeface="微软雅黑" panose="020B0503020204020204" charset="-122"/>
              </a:endParaRPr>
            </a:p>
          </p:txBody>
        </p:sp>
      </p:grpSp>
      <p:grpSp>
        <p:nvGrpSpPr>
          <p:cNvPr id="63" name="组合 4"/>
          <p:cNvGrpSpPr/>
          <p:nvPr>
            <p:custDataLst>
              <p:tags r:id="rId6"/>
            </p:custDataLst>
          </p:nvPr>
        </p:nvGrpSpPr>
        <p:grpSpPr>
          <a:xfrm>
            <a:off x="8980170" y="4464050"/>
            <a:ext cx="3048000" cy="2218690"/>
            <a:chOff x="13680" y="6826"/>
            <a:chExt cx="4800" cy="3494"/>
          </a:xfrm>
        </p:grpSpPr>
        <p:sp>
          <p:nvSpPr>
            <p:cNvPr id="1048644"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altLang="en-US" lang="zh-CN">
                <a:solidFill>
                  <a:schemeClr val="lt1"/>
                </a:solidFill>
                <a:latin typeface="微软雅黑" panose="020B0503020204020204" charset="-122"/>
                <a:ea typeface="微软雅黑" panose="020B0503020204020204" charset="-122"/>
              </a:endParaRPr>
            </a:p>
          </p:txBody>
        </p:sp>
        <p:sp>
          <p:nvSpPr>
            <p:cNvPr id="1048645" name="矩形 23"/>
            <p:cNvSpPr/>
            <p:nvPr>
              <p:custDataLst>
                <p:tags r:id="rId8"/>
              </p:custDataLst>
            </p:nvPr>
          </p:nvSpPr>
          <p:spPr>
            <a:xfrm>
              <a:off x="18340" y="6826"/>
              <a:ext cx="140" cy="140"/>
            </a:xfrm>
            <a:prstGeom prst="rect"/>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lt1"/>
                </a:solidFill>
                <a:latin typeface="微软雅黑" panose="020B0503020204020204" charset="-122"/>
                <a:ea typeface="微软雅黑" panose="020B0503020204020204" charset="-122"/>
              </a:endParaRPr>
            </a:p>
          </p:txBody>
        </p:sp>
        <p:sp>
          <p:nvSpPr>
            <p:cNvPr id="1048646" name="矩形 24"/>
            <p:cNvSpPr/>
            <p:nvPr>
              <p:custDataLst>
                <p:tags r:id="rId9"/>
              </p:custDataLst>
            </p:nvPr>
          </p:nvSpPr>
          <p:spPr>
            <a:xfrm>
              <a:off x="18340" y="7186"/>
              <a:ext cx="140" cy="140"/>
            </a:xfrm>
            <a:prstGeom prst="rect"/>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lt1"/>
                </a:solidFill>
                <a:latin typeface="微软雅黑" panose="020B0503020204020204" charset="-122"/>
                <a:ea typeface="微软雅黑" panose="020B0503020204020204" charset="-122"/>
              </a:endParaRPr>
            </a:p>
          </p:txBody>
        </p:sp>
        <p:sp>
          <p:nvSpPr>
            <p:cNvPr id="1048647" name="矩形 25"/>
            <p:cNvSpPr/>
            <p:nvPr>
              <p:custDataLst>
                <p:tags r:id="rId10"/>
              </p:custDataLst>
            </p:nvPr>
          </p:nvSpPr>
          <p:spPr>
            <a:xfrm>
              <a:off x="18340" y="7546"/>
              <a:ext cx="140" cy="140"/>
            </a:xfrm>
            <a:prstGeom prst="rect"/>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lt1"/>
                </a:solidFill>
                <a:latin typeface="微软雅黑" panose="020B0503020204020204" charset="-122"/>
                <a:ea typeface="微软雅黑" panose="020B0503020204020204" charset="-122"/>
              </a:endParaRPr>
            </a:p>
          </p:txBody>
        </p:sp>
      </p:grpSp>
      <p:pic>
        <p:nvPicPr>
          <p:cNvPr id="2097169" name="Picture 5" descr="placingpictureplaceholder"/>
          <p:cNvPicPr>
            <a:picLocks noChangeAspect="1"/>
          </p:cNvPicPr>
          <p:nvPr>
            <p:custDataLst>
              <p:tags r:id="rId11"/>
            </p:custDataLst>
          </p:nvPr>
        </p:nvPicPr>
        <p:blipFill>
          <a:blip xmlns:r="http://schemas.openxmlformats.org/officeDocument/2006/relationships" r:embed="rId12"/>
          <a:srcRect t="1027" b="1027"/>
          <a:stretch>
            <a:fillRect/>
          </a:stretch>
        </p:blipFill>
        <p:spPr>
          <a:xfrm>
            <a:off x="1162019" y="1392617"/>
            <a:ext cx="3702410" cy="1680200"/>
          </a:xfrm>
          <a:prstGeom prst="rect"/>
        </p:spPr>
      </p:pic>
      <p:pic>
        <p:nvPicPr>
          <p:cNvPr id="2097170" name="Picture 6" descr="placingpictureplaceholder"/>
          <p:cNvPicPr>
            <a:picLocks noChangeAspect="1"/>
          </p:cNvPicPr>
          <p:nvPr>
            <p:custDataLst>
              <p:tags r:id="rId13"/>
            </p:custDataLst>
          </p:nvPr>
        </p:nvPicPr>
        <p:blipFill>
          <a:blip xmlns:r="http://schemas.openxmlformats.org/officeDocument/2006/relationships" r:embed="rId14"/>
          <a:srcRect t="356" b="356"/>
          <a:stretch>
            <a:fillRect/>
          </a:stretch>
        </p:blipFill>
        <p:spPr>
          <a:xfrm>
            <a:off x="4864735" y="1452880"/>
            <a:ext cx="6972935" cy="4328160"/>
          </a:xfrm>
          <a:prstGeom prst="rect"/>
        </p:spPr>
      </p:pic>
      <p:pic>
        <p:nvPicPr>
          <p:cNvPr id="2097171" name="Picture 7" descr="placingpictureplaceholder"/>
          <p:cNvPicPr>
            <a:picLocks noChangeAspect="1"/>
          </p:cNvPicPr>
          <p:nvPr>
            <p:custDataLst>
              <p:tags r:id="rId15"/>
            </p:custDataLst>
          </p:nvPr>
        </p:nvPicPr>
        <p:blipFill>
          <a:blip xmlns:r="http://schemas.openxmlformats.org/officeDocument/2006/relationships" r:embed="rId16"/>
          <a:srcRect l="1" r="1"/>
          <a:stretch>
            <a:fillRect/>
          </a:stretch>
        </p:blipFill>
        <p:spPr>
          <a:xfrm>
            <a:off x="1162050" y="3434080"/>
            <a:ext cx="3502660" cy="2346960"/>
          </a:xfrm>
          <a:prstGeom prst="rect"/>
        </p:spPr>
      </p:pic>
      <p:sp>
        <p:nvSpPr>
          <p:cNvPr id="1048648" name="Right Triangle 13"/>
          <p:cNvSpPr/>
          <p:nvPr>
            <p:custDataLst>
              <p:tags r:id="rId17"/>
            </p:custDataLst>
          </p:nvPr>
        </p:nvSpPr>
        <p:spPr>
          <a:xfrm>
            <a:off x="8980143" y="0"/>
            <a:ext cx="3211859"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p>
            <a:pPr algn="ctr"/>
            <a:endParaRPr altLang="en-US" lang="zh-CN">
              <a:solidFill>
                <a:schemeClr val="lt1"/>
              </a:solidFill>
              <a:latin typeface="微软雅黑" panose="020B0503020204020204" charset="-122"/>
              <a:ea typeface="微软雅黑" panose="020B0503020204020204" charset="-122"/>
            </a:endParaRPr>
          </a:p>
        </p:txBody>
      </p:sp>
      <p:sp>
        <p:nvSpPr>
          <p:cNvPr id="1048649" name="直角三角形 3"/>
          <p:cNvSpPr/>
          <p:nvPr>
            <p:custDataLst>
              <p:tags r:id="rId18"/>
            </p:custDataLst>
          </p:nvPr>
        </p:nvSpPr>
        <p:spPr>
          <a:xfrm>
            <a:off x="0" y="3969835"/>
            <a:ext cx="3211859" cy="2888166"/>
          </a:xfrm>
          <a:prstGeom prst="rtTriangle"/>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lt1"/>
              </a:solidFill>
              <a:latin typeface="微软雅黑" panose="020B0503020204020204" charset="-122"/>
              <a:ea typeface="微软雅黑" panose="020B0503020204020204" charset="-122"/>
            </a:endParaRPr>
          </a:p>
        </p:txBody>
      </p:sp>
    </p:spTree>
    <p:custDataLst>
      <p:tags r:id="rId1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658" name="矩形 1"/>
          <p:cNvSpPr/>
          <p:nvPr/>
        </p:nvSpPr>
        <p:spPr>
          <a:xfrm>
            <a:off x="170180" y="2388235"/>
            <a:ext cx="6223000" cy="3325495"/>
          </a:xfrm>
          <a:prstGeom prst="rect"/>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59" name="文本框 8"/>
          <p:cNvSpPr txBox="1"/>
          <p:nvPr/>
        </p:nvSpPr>
        <p:spPr>
          <a:xfrm>
            <a:off x="6459220" y="1950085"/>
            <a:ext cx="5448300" cy="4358639"/>
          </a:xfrm>
          <a:prstGeom prst="rect"/>
          <a:noFill/>
        </p:spPr>
        <p:txBody>
          <a:bodyPr rtlCol="0" wrap="square">
            <a:spAutoFit/>
          </a:bodyPr>
          <a:p>
            <a:r>
              <a:rPr altLang="zh-CN" sz="1600" lang="en-US">
                <a:solidFill>
                  <a:schemeClr val="bg1"/>
                </a:solidFill>
              </a:rPr>
              <a:t>  </a:t>
            </a:r>
            <a:r>
              <a:rPr altLang="en-US" lang="zh-CN">
                <a:solidFill>
                  <a:schemeClr val="bg1"/>
                </a:solidFill>
              </a:rPr>
              <a:t>If blood flowed through the lamellae in the same direction as the water passing over the gills, only 50% (maximum) of the available oxygen could be utilised. Oxygen would diffuse down it's concentration gradient from an area of higher concentration (the water) to an area of lower concentration (the blood). However, as the water and blood continue to flow across the gas exchange surface an equilibrium would be reached with roughly equal concentrations of oxygen on either side of the gas exchange surface. At this point there would be no net movement of oxygen as there is no longer a concentration gradient.</a:t>
            </a:r>
            <a:endParaRPr altLang="en-US" lang="zh-CN">
              <a:solidFill>
                <a:schemeClr val="bg1"/>
              </a:solidFill>
            </a:endParaRPr>
          </a:p>
        </p:txBody>
      </p:sp>
      <p:pic>
        <p:nvPicPr>
          <p:cNvPr id="2097174" name="图片 2"/>
          <p:cNvPicPr>
            <a:picLocks noChangeAspect="1"/>
          </p:cNvPicPr>
          <p:nvPr/>
        </p:nvPicPr>
        <p:blipFill>
          <a:blip xmlns:r="http://schemas.openxmlformats.org/officeDocument/2006/relationships" r:embed="rId1"/>
          <a:stretch>
            <a:fillRect/>
          </a:stretch>
        </p:blipFill>
        <p:spPr>
          <a:xfrm>
            <a:off x="410210" y="1950085"/>
            <a:ext cx="5982970" cy="2881630"/>
          </a:xfrm>
          <a:prstGeom prst="rect"/>
        </p:spPr>
      </p:pic>
      <p:sp>
        <p:nvSpPr>
          <p:cNvPr id="1048660" name="文本框 3"/>
          <p:cNvSpPr txBox="1"/>
          <p:nvPr/>
        </p:nvSpPr>
        <p:spPr>
          <a:xfrm>
            <a:off x="4129405" y="696595"/>
            <a:ext cx="4654550" cy="497839"/>
          </a:xfrm>
          <a:prstGeom prst="rect"/>
          <a:noFill/>
        </p:spPr>
        <p:txBody>
          <a:bodyPr rtlCol="0" wrap="square">
            <a:spAutoFit/>
          </a:bodyPr>
          <a:p>
            <a:r>
              <a:rPr altLang="zh-CN" sz="2400" lang="en-US">
                <a:solidFill>
                  <a:schemeClr val="bg1"/>
                </a:solidFill>
                <a:latin typeface="+mj-lt"/>
                <a:ea typeface="+mj-lt"/>
                <a:sym typeface="+mn-ea"/>
              </a:rPr>
              <a:t>Concurrent Exchange</a:t>
            </a:r>
            <a:endParaRPr altLang="en-US" sz="2400" 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grpSp>
        <p:nvGrpSpPr>
          <p:cNvPr id="92" name="组合 2"/>
          <p:cNvGrpSpPr/>
          <p:nvPr/>
        </p:nvGrpSpPr>
        <p:grpSpPr>
          <a:xfrm rot="0">
            <a:off x="3673475" y="1496060"/>
            <a:ext cx="2724785" cy="2050415"/>
            <a:chOff x="1200728" y="2105892"/>
            <a:chExt cx="2724727" cy="2050471"/>
          </a:xfrm>
        </p:grpSpPr>
        <p:sp>
          <p:nvSpPr>
            <p:cNvPr id="1048669" name="圆: 空心 4"/>
            <p:cNvSpPr/>
            <p:nvPr/>
          </p:nvSpPr>
          <p:spPr>
            <a:xfrm>
              <a:off x="1200728" y="2105892"/>
              <a:ext cx="2050471" cy="2050471"/>
            </a:xfrm>
            <a:prstGeom prst="donut">
              <a:avLst>
                <a:gd name="adj" fmla="val 1790"/>
              </a:avLst>
            </a:prstGeom>
            <a:solidFill>
              <a:srgbClr val="F3F7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solidFill>
                  <a:schemeClr val="tx1"/>
                </a:solidFill>
              </a:endParaRPr>
            </a:p>
          </p:txBody>
        </p:sp>
        <p:sp>
          <p:nvSpPr>
            <p:cNvPr id="1048670" name="矩形 5"/>
            <p:cNvSpPr/>
            <p:nvPr/>
          </p:nvSpPr>
          <p:spPr>
            <a:xfrm>
              <a:off x="1958109" y="2687782"/>
              <a:ext cx="1967346" cy="886691"/>
            </a:xfrm>
            <a:prstGeom prst="rect"/>
            <a:solidFill>
              <a:srgbClr val="0E5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grpSp>
        <p:nvGrpSpPr>
          <p:cNvPr id="93" name="组合 7"/>
          <p:cNvGrpSpPr/>
          <p:nvPr/>
        </p:nvGrpSpPr>
        <p:grpSpPr>
          <a:xfrm rot="0" flipH="1">
            <a:off x="5793740" y="1496060"/>
            <a:ext cx="2724785" cy="2050415"/>
            <a:chOff x="1200728" y="2105892"/>
            <a:chExt cx="2724727" cy="2050471"/>
          </a:xfrm>
        </p:grpSpPr>
        <p:sp>
          <p:nvSpPr>
            <p:cNvPr id="1048671" name="圆: 空心 9"/>
            <p:cNvSpPr/>
            <p:nvPr/>
          </p:nvSpPr>
          <p:spPr>
            <a:xfrm>
              <a:off x="1200728" y="2105892"/>
              <a:ext cx="2050471" cy="2050471"/>
            </a:xfrm>
            <a:prstGeom prst="donut">
              <a:avLst>
                <a:gd name="adj" fmla="val 1790"/>
              </a:avLst>
            </a:prstGeom>
            <a:solidFill>
              <a:srgbClr val="F3F7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solidFill>
                  <a:schemeClr val="tx1"/>
                </a:solidFill>
              </a:endParaRPr>
            </a:p>
          </p:txBody>
        </p:sp>
        <p:sp>
          <p:nvSpPr>
            <p:cNvPr id="1048672" name="矩形 10"/>
            <p:cNvSpPr/>
            <p:nvPr/>
          </p:nvSpPr>
          <p:spPr>
            <a:xfrm>
              <a:off x="1958109" y="2687782"/>
              <a:ext cx="1967346" cy="886691"/>
            </a:xfrm>
            <a:prstGeom prst="rect"/>
            <a:solidFill>
              <a:srgbClr val="0E5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grpSp>
        <p:nvGrpSpPr>
          <p:cNvPr id="94" name="组合 25"/>
          <p:cNvGrpSpPr/>
          <p:nvPr/>
        </p:nvGrpSpPr>
        <p:grpSpPr>
          <a:xfrm>
            <a:off x="5520291" y="464856"/>
            <a:ext cx="977516" cy="1828357"/>
            <a:chOff x="5520291" y="549497"/>
            <a:chExt cx="977516" cy="1828357"/>
          </a:xfrm>
        </p:grpSpPr>
        <p:sp>
          <p:nvSpPr>
            <p:cNvPr id="1048674" name="椭圆 17"/>
            <p:cNvSpPr/>
            <p:nvPr/>
          </p:nvSpPr>
          <p:spPr>
            <a:xfrm>
              <a:off x="5911696" y="1682744"/>
              <a:ext cx="167640" cy="167640"/>
            </a:xfrm>
            <a:prstGeom prst="ellipse"/>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solidFill>
                  <a:srgbClr val="FF781E"/>
                </a:solidFill>
              </a:endParaRPr>
            </a:p>
          </p:txBody>
        </p:sp>
        <p:sp>
          <p:nvSpPr>
            <p:cNvPr id="1048675" name="椭圆 18"/>
            <p:cNvSpPr/>
            <p:nvPr/>
          </p:nvSpPr>
          <p:spPr>
            <a:xfrm>
              <a:off x="6068606" y="2269763"/>
              <a:ext cx="108091" cy="108091"/>
            </a:xfrm>
            <a:prstGeom prst="ellipse"/>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solidFill>
                  <a:srgbClr val="FF781E"/>
                </a:solidFill>
              </a:endParaRPr>
            </a:p>
          </p:txBody>
        </p:sp>
        <p:sp>
          <p:nvSpPr>
            <p:cNvPr id="1048676" name="椭圆 19"/>
            <p:cNvSpPr/>
            <p:nvPr/>
          </p:nvSpPr>
          <p:spPr>
            <a:xfrm>
              <a:off x="6242585" y="1186228"/>
              <a:ext cx="255222" cy="255222"/>
            </a:xfrm>
            <a:prstGeom prst="ellipse"/>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solidFill>
                  <a:srgbClr val="FF781E"/>
                </a:solidFill>
              </a:endParaRPr>
            </a:p>
          </p:txBody>
        </p:sp>
        <p:sp>
          <p:nvSpPr>
            <p:cNvPr id="1048677" name="椭圆 20"/>
            <p:cNvSpPr/>
            <p:nvPr/>
          </p:nvSpPr>
          <p:spPr>
            <a:xfrm rot="302359">
              <a:off x="6264231" y="1749118"/>
              <a:ext cx="136890" cy="136890"/>
            </a:xfrm>
            <a:prstGeom prst="ellipse"/>
            <a:solidFill>
              <a:srgbClr val="FFA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solidFill>
                  <a:srgbClr val="FF781E"/>
                </a:solidFill>
              </a:endParaRPr>
            </a:p>
          </p:txBody>
        </p:sp>
        <p:sp>
          <p:nvSpPr>
            <p:cNvPr id="1048678" name="椭圆 21"/>
            <p:cNvSpPr/>
            <p:nvPr/>
          </p:nvSpPr>
          <p:spPr>
            <a:xfrm>
              <a:off x="5520291" y="1210232"/>
              <a:ext cx="125653" cy="125653"/>
            </a:xfrm>
            <a:prstGeom prst="ellipse"/>
            <a:solidFill>
              <a:srgbClr val="FFA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zh-CN" dirty="0" lang="en-US">
                  <a:solidFill>
                    <a:srgbClr val="FF781E"/>
                  </a:solidFill>
                </a:rPr>
                <a:t> </a:t>
              </a:r>
              <a:endParaRPr altLang="en-US" dirty="0" lang="zh-CN">
                <a:solidFill>
                  <a:srgbClr val="FF781E"/>
                </a:solidFill>
              </a:endParaRPr>
            </a:p>
          </p:txBody>
        </p:sp>
        <p:sp>
          <p:nvSpPr>
            <p:cNvPr id="1048679" name="椭圆 22"/>
            <p:cNvSpPr/>
            <p:nvPr/>
          </p:nvSpPr>
          <p:spPr>
            <a:xfrm>
              <a:off x="5949416" y="1276431"/>
              <a:ext cx="46100" cy="45719"/>
            </a:xfrm>
            <a:prstGeom prst="ellipse"/>
            <a:solidFill>
              <a:srgbClr val="FFA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solidFill>
                  <a:srgbClr val="FF781E"/>
                </a:solidFill>
              </a:endParaRPr>
            </a:p>
          </p:txBody>
        </p:sp>
        <p:sp>
          <p:nvSpPr>
            <p:cNvPr id="1048680" name="椭圆 23"/>
            <p:cNvSpPr/>
            <p:nvPr/>
          </p:nvSpPr>
          <p:spPr>
            <a:xfrm>
              <a:off x="6288683" y="549497"/>
              <a:ext cx="109810" cy="109810"/>
            </a:xfrm>
            <a:prstGeom prst="ellipse"/>
            <a:solidFill>
              <a:srgbClr val="FFA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solidFill>
                  <a:srgbClr val="FF781E"/>
                </a:solidFill>
              </a:endParaRPr>
            </a:p>
          </p:txBody>
        </p:sp>
        <p:sp>
          <p:nvSpPr>
            <p:cNvPr id="1048681" name="椭圆 24"/>
            <p:cNvSpPr/>
            <p:nvPr/>
          </p:nvSpPr>
          <p:spPr>
            <a:xfrm>
              <a:off x="5954222" y="682232"/>
              <a:ext cx="118187" cy="118187"/>
            </a:xfrm>
            <a:prstGeom prst="ellipse"/>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solidFill>
                  <a:srgbClr val="FF781E"/>
                </a:solidFill>
              </a:endParaRPr>
            </a:p>
          </p:txBody>
        </p:sp>
      </p:grpSp>
      <p:pic>
        <p:nvPicPr>
          <p:cNvPr id="2097177" name="图片 26" descr="未标题-2"/>
          <p:cNvPicPr>
            <a:picLocks noChangeAspect="1"/>
          </p:cNvPicPr>
          <p:nvPr/>
        </p:nvPicPr>
        <p:blipFill>
          <a:blip xmlns:r="http://schemas.openxmlformats.org/officeDocument/2006/relationships" r:embed="rId1"/>
          <a:stretch>
            <a:fillRect/>
          </a:stretch>
        </p:blipFill>
        <p:spPr>
          <a:xfrm>
            <a:off x="4148455" y="2148205"/>
            <a:ext cx="1645285" cy="744855"/>
          </a:xfrm>
          <a:prstGeom prst="rect"/>
        </p:spPr>
      </p:pic>
      <p:pic>
        <p:nvPicPr>
          <p:cNvPr id="2097178" name="图片 27" descr="未标题-2"/>
          <p:cNvPicPr>
            <a:picLocks noChangeAspect="1"/>
          </p:cNvPicPr>
          <p:nvPr/>
        </p:nvPicPr>
        <p:blipFill>
          <a:blip xmlns:r="http://schemas.openxmlformats.org/officeDocument/2006/relationships" r:embed="rId1"/>
          <a:stretch>
            <a:fillRect/>
          </a:stretch>
        </p:blipFill>
        <p:spPr>
          <a:xfrm flipH="1">
            <a:off x="6407150" y="2185035"/>
            <a:ext cx="1645285" cy="744855"/>
          </a:xfrm>
          <a:prstGeom prst="rect"/>
        </p:spPr>
      </p:pic>
      <p:sp>
        <p:nvSpPr>
          <p:cNvPr id="1048682" name="文本框 6"/>
          <p:cNvSpPr txBox="1"/>
          <p:nvPr/>
        </p:nvSpPr>
        <p:spPr>
          <a:xfrm>
            <a:off x="2659380" y="3951605"/>
            <a:ext cx="7158990" cy="2491740"/>
          </a:xfrm>
          <a:prstGeom prst="rect"/>
          <a:noFill/>
        </p:spPr>
        <p:txBody>
          <a:bodyPr rtlCol="0" wrap="square">
            <a:spAutoFit/>
          </a:bodyPr>
          <a:p>
            <a:r>
              <a:rPr altLang="zh-CN" sz="2000" lang="en-US" spc="180">
                <a:ln w="3175">
                  <a:noFill/>
                  <a:prstDash val="dash"/>
                </a:ln>
                <a:solidFill>
                  <a:schemeClr val="lt1"/>
                </a:solidFill>
                <a:ea typeface="+mn-lt"/>
                <a:cs typeface="微软雅黑" panose="020B0503020204020204" charset="-122"/>
                <a:sym typeface="+mn-ea"/>
              </a:rPr>
              <a:t>  </a:t>
            </a:r>
            <a:r>
              <a:rPr altLang="en-US" sz="2000" lang="zh-CN" spc="180">
                <a:ln w="3175">
                  <a:noFill/>
                  <a:prstDash val="dash"/>
                </a:ln>
                <a:solidFill>
                  <a:schemeClr val="lt1"/>
                </a:solidFill>
                <a:ea typeface="+mn-lt"/>
                <a:cs typeface="微软雅黑" panose="020B0503020204020204" charset="-122"/>
                <a:sym typeface="+mn-ea"/>
              </a:rPr>
              <a:t>Fish utilise a counter-current system in order to maximise the amount of oxygen that can extracted from water. Water has a much lower oxygen content than air and as such fish need a much more efficient system that can extract a much higher proportion of oxygen from the surrounding water.</a:t>
            </a:r>
            <a:endParaRPr altLang="en-US" sz="2000" lang="zh-CN" spc="180">
              <a:ln w="3175">
                <a:noFill/>
                <a:prstDash val="dash"/>
              </a:ln>
              <a:solidFill>
                <a:schemeClr val="lt1"/>
              </a:solidFill>
              <a:ea typeface="+mn-lt"/>
              <a:cs typeface="微软雅黑" panose="020B0503020204020204" charset="-122"/>
              <a:sym typeface="+mn-ea"/>
            </a:endParaRPr>
          </a:p>
        </p:txBody>
      </p:sp>
    </p:spTree>
  </p:cSld>
  <p:clrMapOvr>
    <a:masterClrMapping/>
  </p:clrMapOvr>
</p:sld>
</file>

<file path=ppt/tags/tag1.xml><?xml version="1.0" encoding="utf-8"?>
<p:tagLst xmlns:p="http://schemas.openxmlformats.org/presentationml/2006/main">
  <p:tag name="MH_OLD_SHAPE_ID" val="2"/>
  <p:tag name="REFSHAPE" val="331716392"/>
</p:tagLst>
</file>

<file path=ppt/tags/tag10.xml><?xml version="1.0" encoding="utf-8"?>
<p:tagLst xmlns:p="http://schemas.openxmlformats.org/presentationml/2006/main">
  <p:tag name="MH_OLD_SHAPE_ID" val="7"/>
  <p:tag name="REFSHAPE" val="331715792"/>
</p:tagLst>
</file>

<file path=ppt/tags/tag11.xml><?xml version="1.0" encoding="utf-8"?>
<p:tagLst xmlns:p="http://schemas.openxmlformats.org/presentationml/2006/main">
  <p:tag name="KSO_WM_UNIT_TYPE" val="j"/>
</p:tagLst>
</file>

<file path=ppt/tags/tag12.xml><?xml version="1.0" encoding="utf-8"?>
<p:tagLst xmlns:p="http://schemas.openxmlformats.org/presentationml/2006/main">
  <p:tag name="KSO_WM_UNIT_TYPE" val="j"/>
</p:tagLst>
</file>

<file path=ppt/tags/tag13.xml><?xml version="1.0" encoding="utf-8"?>
<p:tagLst xmlns:p="http://schemas.openxmlformats.org/presentationml/2006/main">
  <p:tag name="KSO_WM_UNIT_TYPE" val="j"/>
</p:tagLst>
</file>

<file path=ppt/tags/tag14.xml><?xml version="1.0" encoding="utf-8"?>
<p:tagLst xmlns:p="http://schemas.openxmlformats.org/presentationml/2006/main">
  <p:tag name="KSO_WM_UNIT_VALUE" val="1227*888"/>
  <p:tag name="KSO_WM_UNIT_HIGHLIGHT" val="0"/>
  <p:tag name="KSO_WM_UNIT_COMPATIBLE" val="0"/>
  <p:tag name="KSO_WM_UNIT_DIAGRAM_ISNUMVISUAL" val="0"/>
  <p:tag name="KSO_WM_UNIT_DIAGRAM_ISREFERUNIT" val="0"/>
  <p:tag name="KSO_WM_UNIT_TYPE" val="d"/>
  <p:tag name="KSO_WM_UNIT_INDEX" val="1"/>
  <p:tag name="KSO_WM_UNIT_ID" val="diagram20211907_1*d*1"/>
  <p:tag name="KSO_WM_TEMPLATE_CATEGORY" val="diagram"/>
  <p:tag name="KSO_WM_TEMPLATE_INDEX" val="20211907"/>
  <p:tag name="KSO_WM_UNIT_LAYERLEVEL" val="1"/>
  <p:tag name="KSO_WM_TAG_VERSION" val="1.0"/>
  <p:tag name="KSO_WM_BEAUTIFY_FLAG" val="#wm#"/>
  <p:tag name="KSO_WM_CHIP_GROUPID" val="5e7310da9a230a26b9e88a19"/>
  <p:tag name="KSO_WM_CHIP_XID" val="5e7310da9a230a26b9e88a1a"/>
  <p:tag name="KSO_WM_UNIT_DEC_AREA_ID" val="8b273ce17aac49099a6c3a722ecace6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ebc5e857474f4790b1ba63bbd955f616"/>
  <p:tag name="KSO_WM_TEMPLATE_ASSEMBLE_XID" val="60656f114054ed1e2fb802db"/>
  <p:tag name="KSO_WM_TEMPLATE_ASSEMBLE_GROUPID" val="60656f114054ed1e2fb802db"/>
  <p:tag name="KSO_WM_UNIT_PICTURE_CLIP_FLAG" val="0"/>
</p:tagLst>
</file>

<file path=ppt/tags/tag1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907_1*f*1"/>
  <p:tag name="KSO_WM_TEMPLATE_CATEGORY" val="diagram"/>
  <p:tag name="KSO_WM_TEMPLATE_INDEX" val="20211907"/>
  <p:tag name="KSO_WM_UNIT_LAYERLEVEL" val="1"/>
  <p:tag name="KSO_WM_TAG_VERSION" val="1.0"/>
  <p:tag name="KSO_WM_BEAUTIFY_FLAG" val="#wm#"/>
  <p:tag name="KSO_WM_UNIT_DEFAULT_FONT" val="14;20;2"/>
  <p:tag name="KSO_WM_UNIT_BLOCK" val="0"/>
  <p:tag name="KSO_WM_UNIT_VALUE" val="416"/>
  <p:tag name="KSO_WM_UNIT_SHOW_EDIT_AREA_INDICATION" val="1"/>
  <p:tag name="KSO_WM_CHIP_GROUPID" val="5e6b05596848fb12bee65ac8"/>
  <p:tag name="KSO_WM_CHIP_XID" val="5e6b05596848fb12bee65aca"/>
  <p:tag name="KSO_WM_UNIT_DEC_AREA_ID" val="72574218903845829fefbcdd848a082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a594517c88f4493a258b9c6261e778f"/>
  <p:tag name="KSO_WM_UNIT_SUPPORT_UNIT_TYPE" val="[&quot;l&quot;,&quot;m&quot;,&quot;n&quot;,&quot;o&quot;,&quot;p&quot;,&quot;q&quot;,&quot;r&quot;,&quot;δ&quot;,&quot;ε&quot;,&quot;ζ&quot;,&quot;η&quot;]"/>
  <p:tag name="KSO_WM_UNIT_TEXT_FILL_FORE_SCHEMECOLOR_INDEX_BRIGHTNESS" val="0.25"/>
  <p:tag name="KSO_WM_UNIT_TEXT_FILL_FORE_SCHEMECOLOR_INDEX" val="13"/>
  <p:tag name="KSO_WM_UNIT_TEXT_FILL_TYPE" val="1"/>
  <p:tag name="KSO_WM_TEMPLATE_ASSEMBLE_XID" val="60656f114054ed1e2fb802db"/>
  <p:tag name="KSO_WM_TEMPLATE_ASSEMBLE_GROUPID" val="60656f114054ed1e2fb802db"/>
</p:tagLst>
</file>

<file path=ppt/tags/tag16.xml><?xml version="1.0" encoding="utf-8"?>
<p:tagLst xmlns:p="http://schemas.openxmlformats.org/presentationml/2006/main">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e7fb4d2eef944746a9064f37faf1d91a&quot;,&quot;fill_align&quot;:&quot;rm&quot;,&quot;chip_types&quot;:[&quot;pictext&quot;,&quot;text&quot;,&quot;picture&quot;]},{&quot;text_align&quot;:&quot;lm&quot;,&quot;text_direction&quot;:&quot;horizontal&quot;,&quot;support_features&quot;:[&quot;collage&quot;,&quot;carousel&quot;,&quot;creativecrop&quot;],&quot;support_big_font&quot;:false,&quot;picture_toward&quot;:0,&quot;picture_dockside&quot;:[],&quot;fill_id&quot;:&quot;001233d6ce96421fa17ed1dac7b5956e&quot;,&quot;fill_align&quot;:&quot;lm&quot;,&quot;chip_types&quot;:[&quot;diagram&quot;,&quot;pictext&quot;,&quot;picture&quot;,&quot;chart&quot;,&quot;table&quot;,&quot;video&quot;]}],[{&quot;text_align&quot;:&quot;lm&quot;,&quot;text_direction&quot;:&quot;horizontal&quot;,&quot;support_features&quot;:[&quot;collage&quot;,&quot;carousel&quot;],&quot;support_big_font&quot;:false,&quot;picture_toward&quot;:0,&quot;picture_dockside&quot;:[],&quot;fill_id&quot;:&quot;e7fb4d2eef944746a9064f37faf1d91a&quot;,&quot;fill_align&quot;:&quot;rm&quot;,&quot;chip_types&quot;:[&quot;picture&quot;]},{&quot;text_align&quot;:&quot;lm&quot;,&quot;text_direction&quot;:&quot;horizontal&quot;,&quot;support_big_font&quot;:false,&quot;picture_toward&quot;:0,&quot;picture_dockside&quot;:[],&quot;fill_id&quot;:&quot;001233d6ce96421fa17ed1dac7b5956e&quot;,&quot;fill_align&quot;:&quot;lm&quot;,&quot;chip_types&quot;:[&quot;diagram&quot;,&quot;text&quot;]}]]"/>
  <p:tag name="KSO_WM_SLIDE_ID" val="diagram2021190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48"/>
  <p:tag name="KSO_WM_SLIDE_POSITION" val="48*96"/>
  <p:tag name="KSO_WM_TAG_VERSION" val="1.0"/>
  <p:tag name="KSO_WM_BEAUTIFY_FLAG" val="#wm#"/>
  <p:tag name="KSO_WM_TEMPLATE_CATEGORY" val="diagram"/>
  <p:tag name="KSO_WM_TEMPLATE_INDEX" val="20211907"/>
  <p:tag name="KSO_WM_SLIDE_LAYOUT" val="d_f"/>
  <p:tag name="KSO_WM_SLIDE_LAYOUT_CNT" val="1_1"/>
  <p:tag name="KSO_WM_SLIDE_LAYOUT_INFO" val="{&quot;backgroundInfo&quot;:[{&quot;bottom&quot;:0,&quot;bottomAbs&quot;:false,&quot;left&quot;:0,&quot;leftAbs&quot;:false,&quot;right&quot;:0,&quot;rightAbs&quot;:false,&quot;top&quot;:0,&quot;topAbs&quot;:false,&quot;type&quot;:&quot;general&quot;}],&quot;direction&quot;:1,&quot;id&quot;:&quot;2021-04-01T15:26:52&quot;,&quot;maxSize&quot;:{&quot;size1&quot;:39.99963513759818},&quot;minSize&quot;:{&quot;size1&quot;:32.49963513759818},&quot;normalSize&quot;:{&quot;size1&quot;:35.93713513759818},&quot;subLayout&quot;:[{&quot;id&quot;:&quot;2021-04-01T15:26:52&quot;,&quot;margin&quot;:{&quot;bottom&quot;:2.5399999618530273,&quot;left&quot;:1.6929999589920044,&quot;right&quot;:0.4230000674724579,&quot;top&quot;:2.5399999618530273},&quot;type&quot;:0},{&quot;id&quot;:&quot;2021-04-01T15:26:52&quot;,&quot;margin&quot;:{&quot;bottom&quot;:2.5399999618530273,&quot;left&quot;:0.4230000674724579,&quot;right&quot;:1.6929999589920044,&quot;top&quot;:2.5399999618530273},&quot;type&quot;:0}],&quot;type&quot;:0}"/>
  <p:tag name="KSO_WM_SLIDE_BACKGROUND" val="[&quot;general&quot;]"/>
  <p:tag name="KSO_WM_SLIDE_RATIO" val="1.777778"/>
  <p:tag name="KSO_WM_CHIP_XID" val="5ef0a1cf0e56d0f322bebb32"/>
  <p:tag name="KSO_WM_SLIDE_CAN_ADD_NAVIGATION" val="1"/>
  <p:tag name="KSO_WM_CHIP_DECFILLPROP" val="[]"/>
  <p:tag name="KSO_WM_CHIP_GROUPID" val="5ef0a1cf0e56d0f322bebb31"/>
  <p:tag name="KSO_WM_SLIDE_BK_DARK_LIGHT" val="2"/>
  <p:tag name="KSO_WM_SLIDE_BACKGROUND_TYPE" val="general"/>
  <p:tag name="KSO_WM_SLIDE_SUPPORT_FEATURE_TYPE" val="3"/>
  <p:tag name="KSO_WM_TEMPLATE_ASSEMBLE_XID" val="60656f114054ed1e2fb802db"/>
  <p:tag name="KSO_WM_TEMPLATE_ASSEMBLE_GROUPID" val="60656f114054ed1e2fb802db"/>
</p:tagLst>
</file>

<file path=ppt/tags/tag17.xml><?xml version="1.0" encoding="utf-8"?>
<p:tagLst xmlns:p="http://schemas.openxmlformats.org/presentationml/2006/main">
  <p:tag name="KSO_WM_UNIT_PLACING_PICTURE_USER_VIEWPORT" val="{&quot;height&quot;:4790,&quot;width&quot;:9393}"/>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xml><?xml version="1.0" encoding="utf-8"?>
<p:tagLst xmlns:p="http://schemas.openxmlformats.org/presentationml/2006/main">
  <p:tag name="MH_OLD_SHAPE_ID" val="3"/>
  <p:tag name="REFSHAPE" val="331716032"/>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8.xml><?xml version="1.0" encoding="utf-8"?>
<p:tagLst xmlns:p="http://schemas.openxmlformats.org/presentationml/2006/main">
  <p:tag name="KSO_WM_UNIT_VALUE" val="1311*2623"/>
  <p:tag name="KSO_WM_UNIT_HIGHLIGHT" val="0"/>
  <p:tag name="KSO_WM_UNIT_DIAGRAM_ISNUMVISUAL" val="0"/>
  <p:tag name="KSO_WM_UNIT_DIAGRAM_ISREFERUNIT" val="0"/>
  <p:tag name="KSO_WM_UNIT_TYPE" val="d"/>
  <p:tag name="KSO_WM_UNIT_INDEX" val="1"/>
  <p:tag name="KSO_WM_UNIT_ID" val="diagram20207575_1*d*1"/>
  <p:tag name="KSO_WM_TEMPLATE_CATEGORY" val="diagram"/>
  <p:tag name="KSO_WM_TEMPLATE_INDEX" val="20207575"/>
  <p:tag name="KSO_WM_UNIT_LAYERLEVEL" val="1"/>
  <p:tag name="KSO_WM_TAG_VERSION" val="1.0"/>
  <p:tag name="KSO_WM_BEAUTIFY_FLAG" val="#wm#"/>
  <p:tag name="KSO_WM_CHIP_GROUPID" val="5e7310da9a230a26b9e88a19"/>
  <p:tag name="KSO_WM_CHIP_XID" val="5e7310da9a230a26b9e88a1a"/>
  <p:tag name="KSO_WM_UNIT_DEC_AREA_ID" val="1c707c80cd214da69f827760da8349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ea193b421954602b69d3d84dd6dbdfe"/>
  <p:tag name="KSO_WM_UNIT_PLACING_PICTURE" val="3ea193b421954602b69d3d84dd6dbdfe"/>
  <p:tag name="KSO_WM_UNIT_SUPPORT_UNIT_TYPE" val="[&quot;l&quot;,&quot;m&quot;,&quot;n&quot;,&quot;o&quot;,&quot;p&quot;,&quot;q&quot;,&quot;r&quot;,&quot;δ&quot;,&quot;ε&quot;,&quot;ζ&quot;,&quot;η&quot;,&quot;d&quot;,&quot;α&quot;,&quot;β&quot;,&quot;θ&quot;]"/>
  <p:tag name="KSO_WM_TEMPLATE_ASSEMBLE_XID" val="60656e6e4054ed1e2fb7f894"/>
  <p:tag name="KSO_WM_TEMPLATE_ASSEMBLE_GROUPID" val="60656e6e4054ed1e2fb7f894"/>
  <p:tag name="KSO_WM_UNIT_PLACING_PICTURE_USER_VIEWPORT" val="{&quot;height&quot;:4733,&quot;width&quot;:9598}"/>
  <p:tag name="KSO_WM_UNIT_PLACING_PICTURE_INFO" val="{&quot;code&quot;:&quot;&quot;,&quot;full_picture&quot;:false,&quot;margin&quot;:{&quot;bottom&quot;:49.88452742776137,&quot;top&quot;:49.645354465793915},&quot;scheme&quot;:&quot;3-0&quot;,&quot;spacing&quot;:5}"/>
  <p:tag name="KSO_WM_UNIT_PLACING_PICTURE_USER_VIEWPORT_SMARTMENU" val="{&quot;height&quot;:2645.984943746184,&quot;width&quot;:5830.566193329149}"/>
  <p:tag name="KSO_WM_UNIT_PLACING_PICTURE_USER_RELATIVERECTANGLE_SMARTMENU" val="{&quot;bottom&quot;:0.010274072702543201,&quot;left&quot;:0,&quot;right&quot;:0,&quot;top&quot;:0.010274072702543201}"/>
</p:tagLst>
</file>

<file path=ppt/tags/tag29.xml><?xml version="1.0" encoding="utf-8"?>
<p:tagLst xmlns:p="http://schemas.openxmlformats.org/presentationml/2006/main">
  <p:tag name="KSO_WM_UNIT_VALUE" val="1311*2623"/>
  <p:tag name="KSO_WM_UNIT_HIGHLIGHT" val="0"/>
  <p:tag name="KSO_WM_UNIT_DIAGRAM_ISNUMVISUAL" val="0"/>
  <p:tag name="KSO_WM_UNIT_DIAGRAM_ISREFERUNIT" val="0"/>
  <p:tag name="KSO_WM_UNIT_TYPE" val="d"/>
  <p:tag name="KSO_WM_UNIT_INDEX" val="1"/>
  <p:tag name="KSO_WM_UNIT_ID" val="diagram20207575_1*d*1"/>
  <p:tag name="KSO_WM_TEMPLATE_CATEGORY" val="diagram"/>
  <p:tag name="KSO_WM_TEMPLATE_INDEX" val="20207575"/>
  <p:tag name="KSO_WM_UNIT_LAYERLEVEL" val="1"/>
  <p:tag name="KSO_WM_TAG_VERSION" val="1.0"/>
  <p:tag name="KSO_WM_BEAUTIFY_FLAG" val="#wm#"/>
  <p:tag name="KSO_WM_CHIP_GROUPID" val="5e7310da9a230a26b9e88a19"/>
  <p:tag name="KSO_WM_CHIP_XID" val="5e7310da9a230a26b9e88a1a"/>
  <p:tag name="KSO_WM_UNIT_DEC_AREA_ID" val="1c707c80cd214da69f827760da8349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ea193b421954602b69d3d84dd6dbdfe"/>
  <p:tag name="KSO_WM_UNIT_PLACING_PICTURE" val="3ea193b421954602b69d3d84dd6dbdfe"/>
  <p:tag name="KSO_WM_UNIT_SUPPORT_UNIT_TYPE" val="[&quot;l&quot;,&quot;m&quot;,&quot;n&quot;,&quot;o&quot;,&quot;p&quot;,&quot;q&quot;,&quot;r&quot;,&quot;δ&quot;,&quot;ε&quot;,&quot;ζ&quot;,&quot;η&quot;,&quot;d&quot;,&quot;α&quot;,&quot;β&quot;,&quot;θ&quot;]"/>
  <p:tag name="KSO_WM_TEMPLATE_ASSEMBLE_XID" val="60656e6e4054ed1e2fb7f894"/>
  <p:tag name="KSO_WM_TEMPLATE_ASSEMBLE_GROUPID" val="60656e6e4054ed1e2fb7f894"/>
  <p:tag name="KSO_WM_UNIT_PLACING_PICTURE_USER_VIEWPORT" val="{&quot;height&quot;:4892,&quot;width&quot;:7825}"/>
  <p:tag name="KSO_WM_UNIT_PLACING_PICTURE_INFO" val="{&quot;code&quot;:&quot;&quot;,&quot;full_picture&quot;:false,&quot;margin&quot;:{&quot;bottom&quot;:49.88452742776137,&quot;top&quot;:49.645354465793915},&quot;scheme&quot;:&quot;3-0&quot;,&quot;spacing&quot;:5}"/>
  <p:tag name="KSO_WM_UNIT_PLACING_PICTURE_USER_VIEWPORT_SMARTMENU" val="{&quot;height&quot;:3619.03655900771,&quot;width&quot;:5830.566193329149}"/>
  <p:tag name="KSO_WM_UNIT_PLACING_PICTURE_USER_RELATIVERECTANGLE_SMARTMENU" val="{&quot;bottom&quot;:0.003560664924804359,&quot;left&quot;:0,&quot;right&quot;:0,&quot;top&quot;:0.003560664924804359}"/>
</p:tagLst>
</file>

<file path=ppt/tags/tag3.xml><?xml version="1.0" encoding="utf-8"?>
<p:tagLst xmlns:p="http://schemas.openxmlformats.org/presentationml/2006/main">
  <p:tag name="MH_OLD_SHAPE_ID" val="4"/>
  <p:tag name="REFSHAPE" val="331715312"/>
</p:tagLst>
</file>

<file path=ppt/tags/tag30.xml><?xml version="1.0" encoding="utf-8"?>
<p:tagLst xmlns:p="http://schemas.openxmlformats.org/presentationml/2006/main">
  <p:tag name="KSO_WM_UNIT_VALUE" val="1311*2623"/>
  <p:tag name="KSO_WM_UNIT_HIGHLIGHT" val="0"/>
  <p:tag name="KSO_WM_UNIT_DIAGRAM_ISNUMVISUAL" val="0"/>
  <p:tag name="KSO_WM_UNIT_DIAGRAM_ISREFERUNIT" val="0"/>
  <p:tag name="KSO_WM_UNIT_TYPE" val="d"/>
  <p:tag name="KSO_WM_UNIT_INDEX" val="1"/>
  <p:tag name="KSO_WM_UNIT_ID" val="diagram20207575_1*d*1"/>
  <p:tag name="KSO_WM_TEMPLATE_CATEGORY" val="diagram"/>
  <p:tag name="KSO_WM_TEMPLATE_INDEX" val="20207575"/>
  <p:tag name="KSO_WM_UNIT_LAYERLEVEL" val="1"/>
  <p:tag name="KSO_WM_TAG_VERSION" val="1.0"/>
  <p:tag name="KSO_WM_BEAUTIFY_FLAG" val="#wm#"/>
  <p:tag name="KSO_WM_CHIP_GROUPID" val="5e7310da9a230a26b9e88a19"/>
  <p:tag name="KSO_WM_CHIP_XID" val="5e7310da9a230a26b9e88a1a"/>
  <p:tag name="KSO_WM_UNIT_DEC_AREA_ID" val="1c707c80cd214da69f827760da8349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ea193b421954602b69d3d84dd6dbdfe"/>
  <p:tag name="KSO_WM_UNIT_PLACING_PICTURE" val="3ea193b421954602b69d3d84dd6dbdfe"/>
  <p:tag name="KSO_WM_UNIT_SUPPORT_UNIT_TYPE" val="[&quot;l&quot;,&quot;m&quot;,&quot;n&quot;,&quot;o&quot;,&quot;p&quot;,&quot;q&quot;,&quot;r&quot;,&quot;δ&quot;,&quot;ε&quot;,&quot;ζ&quot;,&quot;η&quot;,&quot;d&quot;,&quot;α&quot;,&quot;β&quot;,&quot;θ&quot;]"/>
  <p:tag name="KSO_WM_TEMPLATE_ASSEMBLE_XID" val="60656e6e4054ed1e2fb7f894"/>
  <p:tag name="KSO_WM_TEMPLATE_ASSEMBLE_GROUPID" val="60656e6e4054ed1e2fb7f894"/>
  <p:tag name="KSO_WM_UNIT_PLACING_PICTURE_USER_VIEWPORT" val="{&quot;height&quot;:5521,&quot;width&quot;:8247}"/>
  <p:tag name="KSO_WM_UNIT_PLACING_PICTURE_INFO" val="{&quot;code&quot;:&quot;&quot;,&quot;full_picture&quot;:false,&quot;margin&quot;:{&quot;bottom&quot;:49.88452742776137,&quot;top&quot;:49.645354465793915},&quot;scheme&quot;:&quot;3-0&quot;,&quot;spacing&quot;:5}"/>
  <p:tag name="KSO_WM_UNIT_PLACING_PICTURE_USER_VIEWPORT_SMARTMENU" val="{&quot;height&quot;:6409.02150275389,&quot;width&quot;:9565.532683623976}"/>
  <p:tag name="KSO_WM_UNIT_PLACING_PICTURE_USER_RELATIVERECTANGLE_SMARTMENU" val="{&quot;bottom&quot;:0,&quot;left&quot;:8.940891037352784e-06,&quot;right&quot;:8.940891037352784e-06,&quot;top&quot;:0}"/>
</p:tagLst>
</file>

<file path=ppt/tags/tag31.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3.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2-10-14T23:55:56&quot;,&quot;maxSize&quot;:{&quot;size1&quot;:100},&quot;minSize&quot;:{&quot;size1&quot;:100},&quot;normalSize&quot;:{&quot;size1&quot;:100},&quot;subLayout&quot;:[{&quot;id&quot;:&quot;2022-10-14T23:55:56&quot;,&quot;margin&quot;:{&quot;bottom&quot;:2.117000102996826,&quot;left&quot;:2.5399999618530273,&quot;right&quot;:2.5399999618530273,&quot;top&quot;:2.117000102996826},&quot;type&quot;:0},{&quot;id&quot;:&quot;2022-10-14T23:55:56&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4.xml><?xml version="1.0" encoding="utf-8"?>
<p:tagLst xmlns:p="http://schemas.openxmlformats.org/presentationml/2006/main">
  <p:tag name="MH_OLD_SHAPE_ID" val="5"/>
  <p:tag name="REFSHAPE" val="331715672"/>
</p:tagLst>
</file>

<file path=ppt/tags/tag5.xml><?xml version="1.0" encoding="utf-8"?>
<p:tagLst xmlns:p="http://schemas.openxmlformats.org/presentationml/2006/main">
  <p:tag name="MH_OLD_SHAPE_ID" val="7"/>
  <p:tag name="REFSHAPE" val="331715792"/>
</p:tagLst>
</file>

<file path=ppt/tags/tag6.xml><?xml version="1.0" encoding="utf-8"?>
<p:tagLst xmlns:p="http://schemas.openxmlformats.org/presentationml/2006/main">
  <p:tag name="MH_OLD_SHAPE_ID" val="2"/>
  <p:tag name="REFSHAPE" val="331716392"/>
</p:tagLst>
</file>

<file path=ppt/tags/tag7.xml><?xml version="1.0" encoding="utf-8"?>
<p:tagLst xmlns:p="http://schemas.openxmlformats.org/presentationml/2006/main">
  <p:tag name="MH_OLD_SHAPE_ID" val="3"/>
  <p:tag name="REFSHAPE" val="331716032"/>
</p:tagLst>
</file>

<file path=ppt/tags/tag8.xml><?xml version="1.0" encoding="utf-8"?>
<p:tagLst xmlns:p="http://schemas.openxmlformats.org/presentationml/2006/main">
  <p:tag name="MH_OLD_SHAPE_ID" val="4"/>
  <p:tag name="REFSHAPE" val="331715312"/>
</p:tagLst>
</file>

<file path=ppt/tags/tag9.xml><?xml version="1.0" encoding="utf-8"?>
<p:tagLst xmlns:p="http://schemas.openxmlformats.org/presentationml/2006/main">
  <p:tag name="MH_OLD_SHAPE_ID" val="5"/>
  <p:tag name="REFSHAPE" val="331715672"/>
</p:tagLst>
</file>

<file path=ppt/theme/theme1.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1_Office 主题​​">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2_Office 主题​​">
  <a:themeElements>
    <a:clrScheme name="">
      <a:dk1>
        <a:srgbClr val="000000"/>
      </a:dk1>
      <a:lt1>
        <a:srgbClr val="FFFFFF"/>
      </a:lt1>
      <a:dk2>
        <a:srgbClr val="957765"/>
      </a:dk2>
      <a:lt2>
        <a:srgbClr val="EEE6E1"/>
      </a:lt2>
      <a:accent1>
        <a:srgbClr val="FF771D"/>
      </a:accent1>
      <a:accent2>
        <a:srgbClr val="D1922E"/>
      </a:accent2>
      <a:accent3>
        <a:srgbClr val="A4AD3F"/>
      </a:accent3>
      <a:accent4>
        <a:srgbClr val="77C851"/>
      </a:accent4>
      <a:accent5>
        <a:srgbClr val="4AE362"/>
      </a:accent5>
      <a:accent6>
        <a:srgbClr val="1DFF74"/>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4.xml><?xml version="1.0" encoding="utf-8"?>
<a:theme xmlns:a="http://schemas.openxmlformats.org/drawingml/2006/main" name="3_Office 主题​​">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5.xml><?xml version="1.0" encoding="utf-8"?>
<a:theme xmlns:a="http://schemas.openxmlformats.org/drawingml/2006/main" name="4_Office 主题​​">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6.xml><?xml version="1.0" encoding="utf-8"?>
<a:theme xmlns:a="http://schemas.openxmlformats.org/drawingml/2006/main" name="5_Office 主题​​">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7.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8.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演示</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演示文稿</dc:title>
  <dc:creator>123</dc:creator>
  <cp:lastModifiedBy>素年祭语</cp:lastModifiedBy>
  <dcterms:created xsi:type="dcterms:W3CDTF">2020-06-02T15:32:00Z</dcterms:created>
  <dcterms:modified xsi:type="dcterms:W3CDTF">2022-10-15T17:28:40Z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KSOTemplateUUID">
    <vt:lpwstr>v1.0_mb_Kyo8RvKqrTXgeJIbjRHXIw==</vt:lpwstr>
  </property>
  <property fmtid="{D5CDD505-2E9C-101B-9397-08002B2CF9AE}" pid="4" name="ICV">
    <vt:lpwstr>640CBE8883B4426C81A3447428A6F1F4</vt:lpwstr>
  </property>
</Properties>
</file>